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3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6858000" cy="12192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 /><Relationship Id="rId9" Type="http://schemas.openxmlformats.org/officeDocument/2006/relationships/tableStyles" Target="tableStyles.xml" /><Relationship Id="rId10" Type="http://schemas.openxmlformats.org/officeDocument/2006/relationships/viewProps" Target="viewProps.xml" 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Заголовок 1" hidden="0"/>
          <p:cNvSpPr>
            <a:spLocks noGrp="1"/>
          </p:cNvSpPr>
          <p:nvPr isPhoto="0" userDrawn="1">
            <p:ph type="ctrTitle" hasCustomPrompt="0"/>
          </p:nvPr>
        </p:nvSpPr>
        <p:spPr bwMode="auto">
          <a:xfrm>
            <a:off x="1070367" y="3140967"/>
            <a:ext cx="9994346" cy="115212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5" name="Подзаголовок 2" hidden="0"/>
          <p:cNvSpPr>
            <a:spLocks noGrp="1"/>
          </p:cNvSpPr>
          <p:nvPr isPhoto="0" userDrawn="1">
            <p:ph type="subTitle" idx="1" hasCustomPrompt="0"/>
          </p:nvPr>
        </p:nvSpPr>
        <p:spPr bwMode="auto">
          <a:xfrm>
            <a:off x="2043473" y="4437111"/>
            <a:ext cx="8081653" cy="1008111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6" name="Дата 1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7" name="Нижний колонтитул 1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Номер слайда 17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  <p:grpSp>
        <p:nvGrpSpPr>
          <p:cNvPr id="9" name="Группа 312" hidden="0"/>
          <p:cNvGrpSpPr/>
          <p:nvPr isPhoto="0" userDrawn="1"/>
        </p:nvGrpSpPr>
        <p:grpSpPr bwMode="auto">
          <a:xfrm>
            <a:off x="-22006" y="-7442"/>
            <a:ext cx="12214008" cy="1742779"/>
            <a:chOff x="5534481" y="2204917"/>
            <a:chExt cx="5756459" cy="1155514"/>
          </a:xfrm>
        </p:grpSpPr>
        <p:grpSp>
          <p:nvGrpSpPr>
            <p:cNvPr id="10" name="Группа 382" hidden="0"/>
            <p:cNvGrpSpPr/>
            <p:nvPr isPhoto="0" userDrawn="1"/>
          </p:nvGrpSpPr>
          <p:grpSpPr bwMode="auto">
            <a:xfrm>
              <a:off x="10137289" y="2208431"/>
              <a:ext cx="1153652" cy="1152000"/>
              <a:chOff x="8985289" y="2208431"/>
              <a:chExt cx="1153652" cy="1152000"/>
            </a:xfrm>
          </p:grpSpPr>
          <p:sp>
            <p:nvSpPr>
              <p:cNvPr id="11" name="Прямоугольник 431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</p:sp>
          <p:grpSp>
            <p:nvGrpSpPr>
              <p:cNvPr id="12" name="Группа 432" hidden="0"/>
              <p:cNvGrpSpPr/>
              <p:nvPr isPhoto="0" userDrawn="1"/>
            </p:nvGrpSpPr>
            <p:grpSpPr bwMode="auto">
              <a:xfrm>
                <a:off x="8985289" y="2208431"/>
                <a:ext cx="1153652" cy="1152000"/>
                <a:chOff x="8985289" y="2208431"/>
                <a:chExt cx="1153652" cy="1152000"/>
              </a:xfrm>
            </p:grpSpPr>
            <p:sp>
              <p:nvSpPr>
                <p:cNvPr id="13" name="Прямоугольник 433" hidden="0"/>
                <p:cNvSpPr/>
                <p:nvPr isPhoto="0" userDrawn="1"/>
              </p:nvSpPr>
              <p:spPr bwMode="auto">
                <a:xfrm>
                  <a:off x="898528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14" name="Прямоугольник 434" hidden="0"/>
                <p:cNvSpPr/>
                <p:nvPr isPhoto="0" userDrawn="1"/>
              </p:nvSpPr>
              <p:spPr bwMode="auto">
                <a:xfrm>
                  <a:off x="9367467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60000"/>
                  </a:schemeClr>
                </a:solidFill>
                <a:ln>
                  <a:noFill/>
                </a:ln>
              </p:spPr>
            </p:sp>
            <p:sp>
              <p:nvSpPr>
                <p:cNvPr id="15" name="Прямоугольник 435" hidden="0"/>
                <p:cNvSpPr/>
                <p:nvPr isPhoto="0" userDrawn="1"/>
              </p:nvSpPr>
              <p:spPr bwMode="auto">
                <a:xfrm>
                  <a:off x="9750410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16" name="Прямоугольник 436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17" name="Прямоугольник 437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18" name="Прямоугольник 438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19" name="Прямоугольник 439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20" name="Прямоугольник 440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21" name="Прямоугольник 441" hidden="0"/>
                <p:cNvSpPr/>
                <p:nvPr isPhoto="0"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22" name="Группа 383" hidden="0"/>
            <p:cNvGrpSpPr/>
            <p:nvPr isPhoto="0" userDrawn="1"/>
          </p:nvGrpSpPr>
          <p:grpSpPr bwMode="auto">
            <a:xfrm>
              <a:off x="8985885" y="2204917"/>
              <a:ext cx="1153056" cy="1152000"/>
              <a:chOff x="8985885" y="2208431"/>
              <a:chExt cx="1153056" cy="1152000"/>
            </a:xfrm>
          </p:grpSpPr>
          <p:sp>
            <p:nvSpPr>
              <p:cNvPr id="23" name="Прямоугольник 420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</p:sp>
          <p:grpSp>
            <p:nvGrpSpPr>
              <p:cNvPr id="24" name="Группа 421" hidden="0"/>
              <p:cNvGrpSpPr/>
              <p:nvPr isPhoto="0"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25" name="Прямоугольник 422" hidden="0"/>
                <p:cNvSpPr/>
                <p:nvPr isPhoto="0"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26" name="Прямоугольник 423" hidden="0"/>
                <p:cNvSpPr/>
                <p:nvPr isPhoto="0"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n>
                  <a:noFill/>
                </a:ln>
              </p:spPr>
            </p:sp>
            <p:sp>
              <p:nvSpPr>
                <p:cNvPr id="27" name="Прямоугольник 424" hidden="0"/>
                <p:cNvSpPr/>
                <p:nvPr isPhoto="0"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28" name="Прямоугольник 425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29" name="Прямоугольник 426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30" name="Прямоугольник 427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31" name="Прямоугольник 428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32" name="Прямоугольник 429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33" name="Прямоугольник 430" hidden="0"/>
                <p:cNvSpPr/>
                <p:nvPr isPhoto="0"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34" name="Группа 384" hidden="0"/>
            <p:cNvGrpSpPr/>
            <p:nvPr isPhoto="0" userDrawn="1"/>
          </p:nvGrpSpPr>
          <p:grpSpPr bwMode="auto">
            <a:xfrm>
              <a:off x="7832827" y="2208431"/>
              <a:ext cx="1156531" cy="1152000"/>
              <a:chOff x="8985885" y="2208431"/>
              <a:chExt cx="1156531" cy="1152000"/>
            </a:xfrm>
          </p:grpSpPr>
          <p:sp>
            <p:nvSpPr>
              <p:cNvPr id="35" name="Прямоугольник 409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36" name="Группа 410" hidden="0"/>
              <p:cNvGrpSpPr/>
              <p:nvPr isPhoto="0" userDrawn="1"/>
            </p:nvGrpSpPr>
            <p:grpSpPr bwMode="auto">
              <a:xfrm>
                <a:off x="8988763" y="2208431"/>
                <a:ext cx="1153652" cy="1152000"/>
                <a:chOff x="8988763" y="2208431"/>
                <a:chExt cx="1153652" cy="1152000"/>
              </a:xfrm>
            </p:grpSpPr>
            <p:sp>
              <p:nvSpPr>
                <p:cNvPr id="37" name="Прямоугольник 411" hidden="0"/>
                <p:cNvSpPr/>
                <p:nvPr isPhoto="0"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</p:spPr>
            </p:sp>
            <p:sp>
              <p:nvSpPr>
                <p:cNvPr id="38" name="Прямоугольник 412" hidden="0"/>
                <p:cNvSpPr/>
                <p:nvPr isPhoto="0"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62000"/>
                  </a:schemeClr>
                </a:solidFill>
                <a:ln>
                  <a:noFill/>
                </a:ln>
              </p:spPr>
            </p:sp>
            <p:sp>
              <p:nvSpPr>
                <p:cNvPr id="39" name="Прямоугольник 413" hidden="0"/>
                <p:cNvSpPr/>
                <p:nvPr isPhoto="0"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55000"/>
                  </a:schemeClr>
                </a:solidFill>
                <a:ln>
                  <a:noFill/>
                </a:ln>
              </p:spPr>
            </p:sp>
            <p:sp>
              <p:nvSpPr>
                <p:cNvPr id="40" name="Прямоугольник 414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46000"/>
                  </a:schemeClr>
                </a:solidFill>
                <a:ln>
                  <a:noFill/>
                </a:ln>
              </p:spPr>
            </p:sp>
            <p:sp>
              <p:nvSpPr>
                <p:cNvPr id="41" name="Прямоугольник 415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42" name="Прямоугольник 416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43" name="Прямоугольник 417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44" name="Прямоугольник 418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45" name="Прямоугольник 419" hidden="0"/>
                <p:cNvSpPr/>
                <p:nvPr isPhoto="0" userDrawn="1"/>
              </p:nvSpPr>
              <p:spPr bwMode="auto">
                <a:xfrm>
                  <a:off x="9758417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46" name="Группа 385" hidden="0"/>
            <p:cNvGrpSpPr/>
            <p:nvPr isPhoto="0" userDrawn="1"/>
          </p:nvGrpSpPr>
          <p:grpSpPr bwMode="auto">
            <a:xfrm>
              <a:off x="6683297" y="2204917"/>
              <a:ext cx="1153056" cy="1152000"/>
              <a:chOff x="8985885" y="2208431"/>
              <a:chExt cx="1153056" cy="1152000"/>
            </a:xfrm>
          </p:grpSpPr>
          <p:sp>
            <p:nvSpPr>
              <p:cNvPr id="47" name="Прямоугольник 398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</p:sp>
          <p:grpSp>
            <p:nvGrpSpPr>
              <p:cNvPr id="48" name="Группа 399" hidden="0"/>
              <p:cNvGrpSpPr/>
              <p:nvPr isPhoto="0"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49" name="Прямоугольник 400" hidden="0"/>
                <p:cNvSpPr/>
                <p:nvPr isPhoto="0"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75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50" name="Прямоугольник 401" hidden="0"/>
                <p:cNvSpPr/>
                <p:nvPr isPhoto="0"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38000"/>
                  </a:schemeClr>
                </a:solidFill>
                <a:ln>
                  <a:noFill/>
                </a:ln>
              </p:spPr>
            </p:sp>
            <p:sp>
              <p:nvSpPr>
                <p:cNvPr id="51" name="Прямоугольник 402" hidden="0"/>
                <p:cNvSpPr/>
                <p:nvPr isPhoto="0"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  <a:alpha val="24000"/>
                  </a:schemeClr>
                </a:solidFill>
                <a:ln>
                  <a:noFill/>
                </a:ln>
              </p:spPr>
            </p:sp>
            <p:sp>
              <p:nvSpPr>
                <p:cNvPr id="52" name="Прямоугольник 403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35000"/>
                  </a:schemeClr>
                </a:solidFill>
                <a:ln>
                  <a:noFill/>
                </a:ln>
              </p:spPr>
            </p:sp>
            <p:sp>
              <p:nvSpPr>
                <p:cNvPr id="53" name="Прямоугольник 404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54" name="Прямоугольник 405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55" name="Прямоугольник 406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25000"/>
                  </a:schemeClr>
                </a:solidFill>
                <a:ln>
                  <a:noFill/>
                </a:ln>
              </p:spPr>
            </p:sp>
            <p:sp>
              <p:nvSpPr>
                <p:cNvPr id="56" name="Прямоугольник 407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  <a:alpha val="3999"/>
                  </a:schemeClr>
                </a:solidFill>
                <a:ln>
                  <a:noFill/>
                </a:ln>
              </p:spPr>
            </p:sp>
            <p:sp>
              <p:nvSpPr>
                <p:cNvPr id="57" name="Прямоугольник 408" hidden="0"/>
                <p:cNvSpPr/>
                <p:nvPr isPhoto="0"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29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58" name="Группа 386" hidden="0"/>
            <p:cNvGrpSpPr/>
            <p:nvPr isPhoto="0" userDrawn="1"/>
          </p:nvGrpSpPr>
          <p:grpSpPr bwMode="auto">
            <a:xfrm>
              <a:off x="5534481" y="2204917"/>
              <a:ext cx="1153056" cy="1152000"/>
              <a:chOff x="8985885" y="2208431"/>
              <a:chExt cx="1153056" cy="1152000"/>
            </a:xfrm>
          </p:grpSpPr>
          <p:sp>
            <p:nvSpPr>
              <p:cNvPr id="59" name="Прямоугольник 387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60" name="Группа 388" hidden="0"/>
              <p:cNvGrpSpPr/>
              <p:nvPr isPhoto="0"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61" name="Прямоугольник 389" hidden="0"/>
                <p:cNvSpPr/>
                <p:nvPr isPhoto="0"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48000"/>
                  </a:schemeClr>
                </a:solidFill>
                <a:ln>
                  <a:noFill/>
                </a:ln>
              </p:spPr>
            </p:sp>
            <p:sp>
              <p:nvSpPr>
                <p:cNvPr id="62" name="Прямоугольник 390" hidden="0"/>
                <p:cNvSpPr/>
                <p:nvPr isPhoto="0"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29000"/>
                  </a:schemeClr>
                </a:solidFill>
                <a:ln>
                  <a:noFill/>
                </a:ln>
              </p:spPr>
            </p:sp>
            <p:sp>
              <p:nvSpPr>
                <p:cNvPr id="63" name="Прямоугольник 391" hidden="0"/>
                <p:cNvSpPr/>
                <p:nvPr isPhoto="0"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15999"/>
                  </a:schemeClr>
                </a:solidFill>
                <a:ln>
                  <a:noFill/>
                </a:ln>
              </p:spPr>
            </p:sp>
            <p:sp>
              <p:nvSpPr>
                <p:cNvPr id="64" name="Прямоугольник 392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3999"/>
                  </a:schemeClr>
                </a:solidFill>
                <a:ln>
                  <a:noFill/>
                </a:ln>
              </p:spPr>
            </p:sp>
            <p:sp>
              <p:nvSpPr>
                <p:cNvPr id="65" name="Прямоугольник 393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23000"/>
                  </a:schemeClr>
                </a:solidFill>
                <a:ln>
                  <a:noFill/>
                </a:ln>
              </p:spPr>
            </p:sp>
            <p:sp>
              <p:nvSpPr>
                <p:cNvPr id="66" name="Прямоугольник 394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  <a:alpha val="26998"/>
                  </a:schemeClr>
                </a:solidFill>
                <a:ln>
                  <a:noFill/>
                </a:ln>
              </p:spPr>
            </p:sp>
            <p:sp>
              <p:nvSpPr>
                <p:cNvPr id="67" name="Прямоугольник 395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65000"/>
                  </a:schemeClr>
                </a:solidFill>
                <a:ln>
                  <a:noFill/>
                </a:ln>
              </p:spPr>
            </p:sp>
            <p:sp>
              <p:nvSpPr>
                <p:cNvPr id="68" name="Прямоугольник 396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69" name="Прямоугольник 397" hidden="0"/>
                <p:cNvSpPr/>
                <p:nvPr isPhoto="0"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57000"/>
                  </a:schemeClr>
                </a:solidFill>
                <a:ln>
                  <a:noFill/>
                </a:ln>
              </p:spPr>
            </p:sp>
          </p:grpSp>
        </p:grpSp>
      </p:grpSp>
      <p:grpSp>
        <p:nvGrpSpPr>
          <p:cNvPr id="70" name="Группа 4" hidden="0"/>
          <p:cNvGrpSpPr/>
          <p:nvPr isPhoto="0" userDrawn="1"/>
        </p:nvGrpSpPr>
        <p:grpSpPr bwMode="auto">
          <a:xfrm>
            <a:off x="1" y="6597351"/>
            <a:ext cx="12191998" cy="290795"/>
            <a:chOff x="-22006" y="8796469"/>
            <a:chExt cx="6520455" cy="387727"/>
          </a:xfrm>
        </p:grpSpPr>
        <p:sp>
          <p:nvSpPr>
            <p:cNvPr id="71" name="Прямоугольник 463" hidden="0"/>
            <p:cNvSpPr/>
            <p:nvPr isPhoto="0" userDrawn="1"/>
          </p:nvSpPr>
          <p:spPr bwMode="auto">
            <a:xfrm>
              <a:off x="5345391" y="8799984"/>
              <a:ext cx="1152000" cy="3804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</p:sp>
        <p:sp>
          <p:nvSpPr>
            <p:cNvPr id="72" name="Прямоугольник 464" hidden="0"/>
            <p:cNvSpPr/>
            <p:nvPr isPhoto="0" userDrawn="1"/>
          </p:nvSpPr>
          <p:spPr bwMode="auto">
            <a:xfrm>
              <a:off x="5349327" y="8799984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2000"/>
              </a:schemeClr>
            </a:solidFill>
            <a:ln>
              <a:noFill/>
            </a:ln>
          </p:spPr>
        </p:sp>
        <p:sp>
          <p:nvSpPr>
            <p:cNvPr id="73" name="Прямоугольник 465" hidden="0"/>
            <p:cNvSpPr/>
            <p:nvPr isPhoto="0" userDrawn="1"/>
          </p:nvSpPr>
          <p:spPr bwMode="auto">
            <a:xfrm>
              <a:off x="5731505" y="8799984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0"/>
              </a:schemeClr>
            </a:solidFill>
            <a:ln>
              <a:noFill/>
            </a:ln>
          </p:spPr>
        </p:sp>
        <p:sp>
          <p:nvSpPr>
            <p:cNvPr id="74" name="Прямоугольник 466" hidden="0"/>
            <p:cNvSpPr/>
            <p:nvPr isPhoto="0" userDrawn="1"/>
          </p:nvSpPr>
          <p:spPr bwMode="auto">
            <a:xfrm>
              <a:off x="6114449" y="8799984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  <p:sp>
          <p:nvSpPr>
            <p:cNvPr id="75" name="Прямоугольник 467" hidden="0"/>
            <p:cNvSpPr/>
            <p:nvPr isPhoto="0" userDrawn="1"/>
          </p:nvSpPr>
          <p:spPr bwMode="auto">
            <a:xfrm>
              <a:off x="4193391" y="8796469"/>
              <a:ext cx="1152000" cy="3804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</p:sp>
        <p:sp>
          <p:nvSpPr>
            <p:cNvPr id="76" name="Прямоугольник 468" hidden="0"/>
            <p:cNvSpPr/>
            <p:nvPr isPhoto="0" userDrawn="1"/>
          </p:nvSpPr>
          <p:spPr bwMode="auto">
            <a:xfrm>
              <a:off x="4197327" y="8796469"/>
              <a:ext cx="383999" cy="383999"/>
            </a:xfrm>
            <a:prstGeom prst="rect">
              <a:avLst/>
            </a:prstGeom>
            <a:solidFill>
              <a:schemeClr val="accent3">
                <a:lumMod val="20000"/>
                <a:lumOff val="80000"/>
                <a:alpha val="22000"/>
              </a:schemeClr>
            </a:solidFill>
            <a:ln>
              <a:noFill/>
            </a:ln>
          </p:spPr>
        </p:sp>
        <p:sp>
          <p:nvSpPr>
            <p:cNvPr id="77" name="Прямоугольник 469" hidden="0"/>
            <p:cNvSpPr/>
            <p:nvPr isPhoto="0" userDrawn="1"/>
          </p:nvSpPr>
          <p:spPr bwMode="auto">
            <a:xfrm>
              <a:off x="4579506" y="8796469"/>
              <a:ext cx="383999" cy="383999"/>
            </a:xfrm>
            <a:prstGeom prst="rect">
              <a:avLst/>
            </a:prstGeom>
            <a:solidFill>
              <a:schemeClr val="accent3">
                <a:lumMod val="20000"/>
                <a:lumOff val="80000"/>
                <a:alpha val="0"/>
              </a:schemeClr>
            </a:solidFill>
            <a:ln>
              <a:noFill/>
            </a:ln>
          </p:spPr>
        </p:sp>
        <p:sp>
          <p:nvSpPr>
            <p:cNvPr id="78" name="Прямоугольник 470" hidden="0"/>
            <p:cNvSpPr/>
            <p:nvPr isPhoto="0" userDrawn="1"/>
          </p:nvSpPr>
          <p:spPr bwMode="auto">
            <a:xfrm>
              <a:off x="4962449" y="8796469"/>
              <a:ext cx="383999" cy="383999"/>
            </a:xfrm>
            <a:prstGeom prst="rect">
              <a:avLst/>
            </a:prstGeom>
            <a:solidFill>
              <a:schemeClr val="accent3">
                <a:lumMod val="20000"/>
                <a:lumOff val="80000"/>
                <a:alpha val="50000"/>
              </a:schemeClr>
            </a:solidFill>
            <a:ln>
              <a:noFill/>
            </a:ln>
          </p:spPr>
        </p:sp>
        <p:sp>
          <p:nvSpPr>
            <p:cNvPr id="79" name="Прямоугольник 471" hidden="0"/>
            <p:cNvSpPr/>
            <p:nvPr isPhoto="0" userDrawn="1"/>
          </p:nvSpPr>
          <p:spPr bwMode="auto">
            <a:xfrm>
              <a:off x="3040334" y="8799984"/>
              <a:ext cx="1152000" cy="3804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</p:sp>
        <p:sp>
          <p:nvSpPr>
            <p:cNvPr id="80" name="Прямоугольник 472" hidden="0"/>
            <p:cNvSpPr/>
            <p:nvPr isPhoto="0" userDrawn="1"/>
          </p:nvSpPr>
          <p:spPr bwMode="auto">
            <a:xfrm>
              <a:off x="3044270" y="8799984"/>
              <a:ext cx="383999" cy="383999"/>
            </a:xfrm>
            <a:prstGeom prst="rect">
              <a:avLst/>
            </a:prstGeom>
            <a:solidFill>
              <a:schemeClr val="accent2">
                <a:lumMod val="75000"/>
                <a:alpha val="46000"/>
              </a:schemeClr>
            </a:solidFill>
            <a:ln>
              <a:noFill/>
            </a:ln>
          </p:spPr>
        </p:sp>
        <p:sp>
          <p:nvSpPr>
            <p:cNvPr id="81" name="Прямоугольник 473" hidden="0"/>
            <p:cNvSpPr/>
            <p:nvPr isPhoto="0" userDrawn="1"/>
          </p:nvSpPr>
          <p:spPr bwMode="auto">
            <a:xfrm>
              <a:off x="3426449" y="8799984"/>
              <a:ext cx="383999" cy="383999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30000"/>
              </a:schemeClr>
            </a:solidFill>
            <a:ln>
              <a:noFill/>
            </a:ln>
          </p:spPr>
        </p:sp>
        <p:sp>
          <p:nvSpPr>
            <p:cNvPr id="82" name="Прямоугольник 474" hidden="0"/>
            <p:cNvSpPr/>
            <p:nvPr isPhoto="0" userDrawn="1"/>
          </p:nvSpPr>
          <p:spPr bwMode="auto">
            <a:xfrm>
              <a:off x="3809391" y="8799984"/>
              <a:ext cx="383999" cy="383999"/>
            </a:xfrm>
            <a:prstGeom prst="rect">
              <a:avLst/>
            </a:prstGeom>
            <a:solidFill>
              <a:schemeClr val="accent2">
                <a:lumMod val="40000"/>
                <a:lumOff val="60000"/>
                <a:alpha val="76000"/>
              </a:schemeClr>
            </a:solidFill>
            <a:ln>
              <a:noFill/>
            </a:ln>
          </p:spPr>
        </p:sp>
        <p:sp>
          <p:nvSpPr>
            <p:cNvPr id="83" name="Прямоугольник 475" hidden="0"/>
            <p:cNvSpPr/>
            <p:nvPr isPhoto="0" userDrawn="1"/>
          </p:nvSpPr>
          <p:spPr bwMode="auto">
            <a:xfrm>
              <a:off x="1890803" y="8796469"/>
              <a:ext cx="1152000" cy="38048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</p:sp>
        <p:sp>
          <p:nvSpPr>
            <p:cNvPr id="84" name="Прямоугольник 476" hidden="0"/>
            <p:cNvSpPr/>
            <p:nvPr isPhoto="0" userDrawn="1"/>
          </p:nvSpPr>
          <p:spPr bwMode="auto">
            <a:xfrm>
              <a:off x="1894739" y="8796469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5000"/>
              </a:schemeClr>
            </a:solidFill>
            <a:ln>
              <a:noFill/>
            </a:ln>
          </p:spPr>
        </p:sp>
        <p:sp>
          <p:nvSpPr>
            <p:cNvPr id="85" name="Прямоугольник 477" hidden="0"/>
            <p:cNvSpPr/>
            <p:nvPr isPhoto="0" userDrawn="1"/>
          </p:nvSpPr>
          <p:spPr bwMode="auto">
            <a:xfrm>
              <a:off x="2276918" y="8796469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0"/>
              </a:schemeClr>
            </a:solidFill>
            <a:ln>
              <a:noFill/>
            </a:ln>
          </p:spPr>
        </p:sp>
        <p:sp>
          <p:nvSpPr>
            <p:cNvPr id="86" name="Прямоугольник 478" hidden="0"/>
            <p:cNvSpPr/>
            <p:nvPr isPhoto="0" userDrawn="1"/>
          </p:nvSpPr>
          <p:spPr bwMode="auto">
            <a:xfrm>
              <a:off x="2659861" y="8796469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  <p:sp>
          <p:nvSpPr>
            <p:cNvPr id="87" name="Прямоугольник 479" hidden="0"/>
            <p:cNvSpPr/>
            <p:nvPr isPhoto="0" userDrawn="1"/>
          </p:nvSpPr>
          <p:spPr bwMode="auto">
            <a:xfrm>
              <a:off x="741989" y="8796469"/>
              <a:ext cx="1152000" cy="3839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</p:sp>
        <p:sp>
          <p:nvSpPr>
            <p:cNvPr id="88" name="Прямоугольник 480" hidden="0"/>
            <p:cNvSpPr/>
            <p:nvPr isPhoto="0" userDrawn="1"/>
          </p:nvSpPr>
          <p:spPr bwMode="auto">
            <a:xfrm>
              <a:off x="745925" y="8796469"/>
              <a:ext cx="383999" cy="383999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999"/>
              </a:schemeClr>
            </a:solidFill>
            <a:ln>
              <a:noFill/>
            </a:ln>
          </p:spPr>
        </p:sp>
        <p:sp>
          <p:nvSpPr>
            <p:cNvPr id="89" name="Прямоугольник 481" hidden="0"/>
            <p:cNvSpPr/>
            <p:nvPr isPhoto="0" userDrawn="1"/>
          </p:nvSpPr>
          <p:spPr bwMode="auto">
            <a:xfrm>
              <a:off x="1128103" y="8796469"/>
              <a:ext cx="383999" cy="383999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23000"/>
              </a:schemeClr>
            </a:solidFill>
            <a:ln>
              <a:noFill/>
            </a:ln>
          </p:spPr>
        </p:sp>
        <p:sp>
          <p:nvSpPr>
            <p:cNvPr id="90" name="Прямоугольник 482" hidden="0"/>
            <p:cNvSpPr/>
            <p:nvPr isPhoto="0" userDrawn="1"/>
          </p:nvSpPr>
          <p:spPr bwMode="auto">
            <a:xfrm>
              <a:off x="1511046" y="8796469"/>
              <a:ext cx="383999" cy="383999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26998"/>
              </a:schemeClr>
            </a:solidFill>
            <a:ln>
              <a:noFill/>
            </a:ln>
          </p:spPr>
        </p:sp>
        <p:sp>
          <p:nvSpPr>
            <p:cNvPr id="91" name="Прямоугольник 483" hidden="0"/>
            <p:cNvSpPr/>
            <p:nvPr isPhoto="0" userDrawn="1"/>
          </p:nvSpPr>
          <p:spPr bwMode="auto">
            <a:xfrm>
              <a:off x="-22006" y="8800197"/>
              <a:ext cx="770417" cy="38027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</p:sp>
        <p:sp>
          <p:nvSpPr>
            <p:cNvPr id="92" name="Прямоугольник 484" hidden="0"/>
            <p:cNvSpPr/>
            <p:nvPr isPhoto="0" userDrawn="1"/>
          </p:nvSpPr>
          <p:spPr bwMode="auto">
            <a:xfrm>
              <a:off x="-17473" y="8800197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0"/>
              </a:schemeClr>
            </a:solidFill>
            <a:ln>
              <a:noFill/>
            </a:ln>
          </p:spPr>
        </p:sp>
        <p:sp>
          <p:nvSpPr>
            <p:cNvPr id="93" name="Прямоугольник 485" hidden="0"/>
            <p:cNvSpPr/>
            <p:nvPr isPhoto="0" userDrawn="1"/>
          </p:nvSpPr>
          <p:spPr bwMode="auto">
            <a:xfrm>
              <a:off x="365469" y="8800197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5" name="Вертикальный текст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6" name="Дата 9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7" name="Нижний колонтитул 10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Номер слайда 11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Вертикальный заголовок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839199" y="980729"/>
            <a:ext cx="2743200" cy="5040559"/>
          </a:xfrm>
        </p:spPr>
        <p:txBody>
          <a:bodyPr vert="eaVert"/>
          <a:lstStyle>
            <a:lvl1pPr>
              <a:defRPr b="1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5" name="Вертикальный текст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609599" y="980727"/>
            <a:ext cx="8026399" cy="5040561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6" name="Дата 9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7" name="Нижний колонтитул 10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Номер слайда 11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5" name="Объект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6" name="Дата 14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607261" y="6109507"/>
            <a:ext cx="2844798" cy="365125"/>
          </a:xfrm>
        </p:spPr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7" name="Нижний колонтитул 1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7758885" y="6132835"/>
            <a:ext cx="3860799" cy="365125"/>
          </a:xfr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Номер слайда 17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5190395" y="6132835"/>
            <a:ext cx="952634" cy="365125"/>
          </a:xfrm>
        </p:spPr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23391" y="980729"/>
            <a:ext cx="10945215" cy="1002034"/>
          </a:xfrm>
          <a:prstGeom prst="rect">
            <a:avLst/>
          </a:prstGeom>
          <a:noFill/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5" name="Текст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23391" y="2060847"/>
            <a:ext cx="10945215" cy="3960439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Дата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7" name="Нижний колонтитул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Номер слайда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Объект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609599" y="1423317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Объект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97599" y="1423317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6" name="Дата 7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7" name="Нижний колонтитул 8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Номер слайда 9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  <p:sp>
        <p:nvSpPr>
          <p:cNvPr id="9" name="Заголовок 10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Текст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09599" y="1412775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Объект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09599" y="2052538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6" name="Текст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93368" y="1412775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7" name="Объект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93368" y="2052538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8" name="Дата 9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9" name="Нижний колонтитул 10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0" name="Номер слайда 11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  <p:sp>
        <p:nvSpPr>
          <p:cNvPr id="11" name="Заголовок 12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Заголовок 8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5" name="Дата 9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10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11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Дата 18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19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20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Объект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4847861" y="1196753"/>
            <a:ext cx="6816757" cy="482453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623393" y="1196753"/>
            <a:ext cx="4011084" cy="48245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Дата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7" name="Нижний колонтитул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Номер слайда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B5AA3AA-5EA9-4976-BF6C-9891F6110747}" type="slidenum">
              <a:rPr lang="ru-RU"/>
              <a:t/>
            </a:fld>
            <a:endParaRPr lang="ru-RU"/>
          </a:p>
        </p:txBody>
      </p:sp>
      <p:sp>
        <p:nvSpPr>
          <p:cNvPr id="9" name="Заголовок 8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2389717" y="4797151"/>
            <a:ext cx="7315200" cy="576063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5" name="Рисунок 2" hidden="0"/>
          <p:cNvSpPr>
            <a:spLocks noGrp="1"/>
          </p:cNvSpPr>
          <p:nvPr isPhoto="0" userDrawn="0">
            <p:ph type="pic" idx="1" hasCustomPrompt="0"/>
          </p:nvPr>
        </p:nvSpPr>
        <p:spPr bwMode="auto">
          <a:xfrm>
            <a:off x="2389717" y="1196751"/>
            <a:ext cx="7315200" cy="352839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ru-RU"/>
              <a:t>Вставка рисунка</a:t>
            </a:r>
            <a:endParaRPr lang="ru-RU"/>
          </a:p>
        </p:txBody>
      </p:sp>
      <p:sp>
        <p:nvSpPr>
          <p:cNvPr id="6" name="Текст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2389717" y="5445223"/>
            <a:ext cx="7315200" cy="50296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7" name="Дата 8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8" name="Нижний колонтитул 9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10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Прямоугольник 245" hidden="0"/>
          <p:cNvSpPr/>
          <p:nvPr isPhoto="0" userDrawn="1"/>
        </p:nvSpPr>
        <p:spPr bwMode="auto">
          <a:xfrm>
            <a:off x="759075" y="-8406"/>
            <a:ext cx="1144579" cy="86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5" name="Прямоугольник 350" hidden="0"/>
          <p:cNvSpPr/>
          <p:nvPr isPhoto="0" userDrawn="1"/>
        </p:nvSpPr>
        <p:spPr bwMode="auto">
          <a:xfrm>
            <a:off x="1" y="-5610"/>
            <a:ext cx="765453" cy="86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grpSp>
        <p:nvGrpSpPr>
          <p:cNvPr id="6" name="Group 6" hidden="0"/>
          <p:cNvGrpSpPr/>
          <p:nvPr isPhoto="0" userDrawn="1"/>
        </p:nvGrpSpPr>
        <p:grpSpPr bwMode="auto">
          <a:xfrm>
            <a:off x="2" y="-8405"/>
            <a:ext cx="12199158" cy="867598"/>
            <a:chOff x="1" y="-11207"/>
            <a:chExt cx="12199158" cy="1156798"/>
          </a:xfrm>
        </p:grpSpPr>
        <p:grpSp>
          <p:nvGrpSpPr>
            <p:cNvPr id="7" name="Группа 112" hidden="0"/>
            <p:cNvGrpSpPr/>
            <p:nvPr isPhoto="0" userDrawn="1"/>
          </p:nvGrpSpPr>
          <p:grpSpPr bwMode="auto">
            <a:xfrm>
              <a:off x="11052937" y="-6409"/>
              <a:ext cx="1146222" cy="1147201"/>
              <a:chOff x="8985289" y="2208431"/>
              <a:chExt cx="1153652" cy="1152000"/>
            </a:xfrm>
          </p:grpSpPr>
          <p:sp>
            <p:nvSpPr>
              <p:cNvPr id="8" name="Прямоугольник 5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</p:sp>
          <p:grpSp>
            <p:nvGrpSpPr>
              <p:cNvPr id="9" name="Группа 4" hidden="0"/>
              <p:cNvGrpSpPr/>
              <p:nvPr isPhoto="0" userDrawn="1"/>
            </p:nvGrpSpPr>
            <p:grpSpPr bwMode="auto">
              <a:xfrm>
                <a:off x="8985289" y="2208431"/>
                <a:ext cx="1153652" cy="1152000"/>
                <a:chOff x="8985289" y="2208431"/>
                <a:chExt cx="1153652" cy="1152000"/>
              </a:xfrm>
            </p:grpSpPr>
            <p:sp>
              <p:nvSpPr>
                <p:cNvPr id="10" name="Прямоугольник 157" hidden="0"/>
                <p:cNvSpPr/>
                <p:nvPr isPhoto="0" userDrawn="1"/>
              </p:nvSpPr>
              <p:spPr bwMode="auto">
                <a:xfrm>
                  <a:off x="898528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11" name="Прямоугольник 158" hidden="0"/>
                <p:cNvSpPr/>
                <p:nvPr isPhoto="0" userDrawn="1"/>
              </p:nvSpPr>
              <p:spPr bwMode="auto">
                <a:xfrm>
                  <a:off x="9367467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60000"/>
                  </a:schemeClr>
                </a:solidFill>
                <a:ln>
                  <a:noFill/>
                </a:ln>
              </p:spPr>
            </p:sp>
            <p:sp>
              <p:nvSpPr>
                <p:cNvPr id="12" name="Прямоугольник 159" hidden="0"/>
                <p:cNvSpPr/>
                <p:nvPr isPhoto="0" userDrawn="1"/>
              </p:nvSpPr>
              <p:spPr bwMode="auto">
                <a:xfrm>
                  <a:off x="9750410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13" name="Прямоугольник 160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14" name="Прямоугольник 161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15" name="Прямоугольник 162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16" name="Прямоугольник 163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17" name="Прямоугольник 164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18" name="Прямоугольник 165" hidden="0"/>
                <p:cNvSpPr/>
                <p:nvPr isPhoto="0"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19" name="Группа 190" hidden="0"/>
            <p:cNvGrpSpPr/>
            <p:nvPr isPhoto="0" userDrawn="1"/>
          </p:nvGrpSpPr>
          <p:grpSpPr bwMode="auto">
            <a:xfrm>
              <a:off x="9908949" y="-9923"/>
              <a:ext cx="1145630" cy="1152000"/>
              <a:chOff x="8985885" y="2208431"/>
              <a:chExt cx="1153056" cy="1152000"/>
            </a:xfrm>
          </p:grpSpPr>
          <p:sp>
            <p:nvSpPr>
              <p:cNvPr id="20" name="Прямоугольник 191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</p:sp>
          <p:grpSp>
            <p:nvGrpSpPr>
              <p:cNvPr id="21" name="Группа 192" hidden="0"/>
              <p:cNvGrpSpPr/>
              <p:nvPr isPhoto="0"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22" name="Прямоугольник 193" hidden="0"/>
                <p:cNvSpPr/>
                <p:nvPr isPhoto="0"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23" name="Прямоугольник 194" hidden="0"/>
                <p:cNvSpPr/>
                <p:nvPr isPhoto="0"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n>
                  <a:noFill/>
                </a:ln>
              </p:spPr>
            </p:sp>
            <p:sp>
              <p:nvSpPr>
                <p:cNvPr id="24" name="Прямоугольник 195" hidden="0"/>
                <p:cNvSpPr/>
                <p:nvPr isPhoto="0"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25" name="Прямоугольник 196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26" name="Прямоугольник 197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27" name="Прямоугольник 198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28" name="Прямоугольник 199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29" name="Прямоугольник 200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30" name="Прямоугольник 201" hidden="0"/>
                <p:cNvSpPr/>
                <p:nvPr isPhoto="0"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31" name="Группа 202" hidden="0"/>
            <p:cNvGrpSpPr/>
            <p:nvPr isPhoto="0" userDrawn="1"/>
          </p:nvGrpSpPr>
          <p:grpSpPr bwMode="auto">
            <a:xfrm>
              <a:off x="8763318" y="-6409"/>
              <a:ext cx="1149082" cy="1152000"/>
              <a:chOff x="8985885" y="2208431"/>
              <a:chExt cx="1156531" cy="1152000"/>
            </a:xfrm>
          </p:grpSpPr>
          <p:sp>
            <p:nvSpPr>
              <p:cNvPr id="32" name="Прямоугольник 203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33" name="Группа 204" hidden="0"/>
              <p:cNvGrpSpPr/>
              <p:nvPr isPhoto="0" userDrawn="1"/>
            </p:nvGrpSpPr>
            <p:grpSpPr bwMode="auto">
              <a:xfrm>
                <a:off x="8988763" y="2208431"/>
                <a:ext cx="1153652" cy="1152000"/>
                <a:chOff x="8988763" y="2208431"/>
                <a:chExt cx="1153652" cy="1152000"/>
              </a:xfrm>
            </p:grpSpPr>
            <p:sp>
              <p:nvSpPr>
                <p:cNvPr id="34" name="Прямоугольник 205" hidden="0"/>
                <p:cNvSpPr/>
                <p:nvPr isPhoto="0"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</p:spPr>
            </p:sp>
            <p:sp>
              <p:nvSpPr>
                <p:cNvPr id="35" name="Прямоугольник 206" hidden="0"/>
                <p:cNvSpPr/>
                <p:nvPr isPhoto="0"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62000"/>
                  </a:schemeClr>
                </a:solidFill>
                <a:ln>
                  <a:noFill/>
                </a:ln>
              </p:spPr>
            </p:sp>
            <p:sp>
              <p:nvSpPr>
                <p:cNvPr id="36" name="Прямоугольник 207" hidden="0"/>
                <p:cNvSpPr/>
                <p:nvPr isPhoto="0"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55000"/>
                  </a:schemeClr>
                </a:solidFill>
                <a:ln>
                  <a:noFill/>
                </a:ln>
              </p:spPr>
            </p:sp>
            <p:sp>
              <p:nvSpPr>
                <p:cNvPr id="37" name="Прямоугольник 208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46000"/>
                  </a:schemeClr>
                </a:solidFill>
                <a:ln>
                  <a:noFill/>
                </a:ln>
              </p:spPr>
            </p:sp>
            <p:sp>
              <p:nvSpPr>
                <p:cNvPr id="38" name="Прямоугольник 209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39" name="Прямоугольник 210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40" name="Прямоугольник 211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41" name="Прямоугольник 212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42" name="Прямоугольник 213" hidden="0"/>
                <p:cNvSpPr/>
                <p:nvPr isPhoto="0" userDrawn="1"/>
              </p:nvSpPr>
              <p:spPr bwMode="auto">
                <a:xfrm>
                  <a:off x="9758417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43" name="Группа 214" hidden="0"/>
            <p:cNvGrpSpPr/>
            <p:nvPr isPhoto="0" userDrawn="1"/>
          </p:nvGrpSpPr>
          <p:grpSpPr bwMode="auto">
            <a:xfrm>
              <a:off x="7621191" y="-9923"/>
              <a:ext cx="1145630" cy="1152000"/>
              <a:chOff x="8985885" y="2208431"/>
              <a:chExt cx="1153056" cy="1152000"/>
            </a:xfrm>
          </p:grpSpPr>
          <p:sp>
            <p:nvSpPr>
              <p:cNvPr id="44" name="Прямоугольник 215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</p:sp>
          <p:grpSp>
            <p:nvGrpSpPr>
              <p:cNvPr id="45" name="Группа 216" hidden="0"/>
              <p:cNvGrpSpPr/>
              <p:nvPr isPhoto="0"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46" name="Прямоугольник 217" hidden="0"/>
                <p:cNvSpPr/>
                <p:nvPr isPhoto="0"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75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47" name="Прямоугольник 218" hidden="0"/>
                <p:cNvSpPr/>
                <p:nvPr isPhoto="0"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38000"/>
                  </a:schemeClr>
                </a:solidFill>
                <a:ln>
                  <a:noFill/>
                </a:ln>
              </p:spPr>
            </p:sp>
            <p:sp>
              <p:nvSpPr>
                <p:cNvPr id="48" name="Прямоугольник 219" hidden="0"/>
                <p:cNvSpPr/>
                <p:nvPr isPhoto="0"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  <a:alpha val="24000"/>
                  </a:schemeClr>
                </a:solidFill>
                <a:ln>
                  <a:noFill/>
                </a:ln>
              </p:spPr>
            </p:sp>
            <p:sp>
              <p:nvSpPr>
                <p:cNvPr id="49" name="Прямоугольник 220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35000"/>
                  </a:schemeClr>
                </a:solidFill>
                <a:ln>
                  <a:noFill/>
                </a:ln>
              </p:spPr>
            </p:sp>
            <p:sp>
              <p:nvSpPr>
                <p:cNvPr id="50" name="Прямоугольник 221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51" name="Прямоугольник 222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52" name="Прямоугольник 223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25000"/>
                  </a:schemeClr>
                </a:solidFill>
                <a:ln>
                  <a:noFill/>
                </a:ln>
              </p:spPr>
            </p:sp>
            <p:sp>
              <p:nvSpPr>
                <p:cNvPr id="53" name="Прямоугольник 224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  <a:alpha val="3999"/>
                  </a:schemeClr>
                </a:solidFill>
                <a:ln>
                  <a:noFill/>
                </a:ln>
              </p:spPr>
            </p:sp>
            <p:sp>
              <p:nvSpPr>
                <p:cNvPr id="54" name="Прямоугольник 225" hidden="0"/>
                <p:cNvSpPr/>
                <p:nvPr isPhoto="0"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29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55" name="Группа 226" hidden="0"/>
            <p:cNvGrpSpPr/>
            <p:nvPr isPhoto="0" userDrawn="1"/>
          </p:nvGrpSpPr>
          <p:grpSpPr bwMode="auto">
            <a:xfrm>
              <a:off x="6479777" y="-9923"/>
              <a:ext cx="1145630" cy="1152000"/>
              <a:chOff x="8985885" y="2208431"/>
              <a:chExt cx="1153056" cy="1152000"/>
            </a:xfrm>
          </p:grpSpPr>
          <p:sp>
            <p:nvSpPr>
              <p:cNvPr id="56" name="Прямоугольник 227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57" name="Группа 228" hidden="0"/>
              <p:cNvGrpSpPr/>
              <p:nvPr isPhoto="0"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58" name="Прямоугольник 229" hidden="0"/>
                <p:cNvSpPr/>
                <p:nvPr isPhoto="0"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48000"/>
                  </a:schemeClr>
                </a:solidFill>
                <a:ln>
                  <a:noFill/>
                </a:ln>
              </p:spPr>
            </p:sp>
            <p:sp>
              <p:nvSpPr>
                <p:cNvPr id="59" name="Прямоугольник 230" hidden="0"/>
                <p:cNvSpPr/>
                <p:nvPr isPhoto="0"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29000"/>
                  </a:schemeClr>
                </a:solidFill>
                <a:ln>
                  <a:noFill/>
                </a:ln>
              </p:spPr>
            </p:sp>
            <p:sp>
              <p:nvSpPr>
                <p:cNvPr id="60" name="Прямоугольник 231" hidden="0"/>
                <p:cNvSpPr/>
                <p:nvPr isPhoto="0"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15999"/>
                  </a:schemeClr>
                </a:solidFill>
                <a:ln>
                  <a:noFill/>
                </a:ln>
              </p:spPr>
            </p:sp>
            <p:sp>
              <p:nvSpPr>
                <p:cNvPr id="61" name="Прямоугольник 232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3999"/>
                  </a:schemeClr>
                </a:solidFill>
                <a:ln>
                  <a:noFill/>
                </a:ln>
              </p:spPr>
            </p:sp>
            <p:sp>
              <p:nvSpPr>
                <p:cNvPr id="62" name="Прямоугольник 233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23000"/>
                  </a:schemeClr>
                </a:solidFill>
                <a:ln>
                  <a:noFill/>
                </a:ln>
              </p:spPr>
            </p:sp>
            <p:sp>
              <p:nvSpPr>
                <p:cNvPr id="63" name="Прямоугольник 234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  <a:alpha val="26998"/>
                  </a:schemeClr>
                </a:solidFill>
                <a:ln>
                  <a:noFill/>
                </a:ln>
              </p:spPr>
            </p:sp>
            <p:sp>
              <p:nvSpPr>
                <p:cNvPr id="64" name="Прямоугольник 235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65000"/>
                  </a:schemeClr>
                </a:solidFill>
                <a:ln>
                  <a:noFill/>
                </a:ln>
              </p:spPr>
            </p:sp>
            <p:sp>
              <p:nvSpPr>
                <p:cNvPr id="65" name="Прямоугольник 236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66" name="Прямоугольник 237" hidden="0"/>
                <p:cNvSpPr/>
                <p:nvPr isPhoto="0"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57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67" name="Группа 240" hidden="0"/>
            <p:cNvGrpSpPr/>
            <p:nvPr isPhoto="0" userDrawn="1"/>
          </p:nvGrpSpPr>
          <p:grpSpPr bwMode="auto">
            <a:xfrm>
              <a:off x="5332234" y="-7693"/>
              <a:ext cx="1146222" cy="1152000"/>
              <a:chOff x="8985289" y="2208431"/>
              <a:chExt cx="1153652" cy="1152000"/>
            </a:xfrm>
          </p:grpSpPr>
          <p:sp>
            <p:nvSpPr>
              <p:cNvPr id="68" name="Прямоугольник 289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</p:sp>
          <p:grpSp>
            <p:nvGrpSpPr>
              <p:cNvPr id="69" name="Группа 290" hidden="0"/>
              <p:cNvGrpSpPr/>
              <p:nvPr isPhoto="0" userDrawn="1"/>
            </p:nvGrpSpPr>
            <p:grpSpPr bwMode="auto">
              <a:xfrm>
                <a:off x="8985289" y="2208431"/>
                <a:ext cx="1153652" cy="1152000"/>
                <a:chOff x="8985289" y="2208431"/>
                <a:chExt cx="1153652" cy="1152000"/>
              </a:xfrm>
            </p:grpSpPr>
            <p:sp>
              <p:nvSpPr>
                <p:cNvPr id="70" name="Прямоугольник 291" hidden="0"/>
                <p:cNvSpPr/>
                <p:nvPr isPhoto="0" userDrawn="1"/>
              </p:nvSpPr>
              <p:spPr bwMode="auto">
                <a:xfrm>
                  <a:off x="898528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71" name="Прямоугольник 292" hidden="0"/>
                <p:cNvSpPr/>
                <p:nvPr isPhoto="0" userDrawn="1"/>
              </p:nvSpPr>
              <p:spPr bwMode="auto">
                <a:xfrm>
                  <a:off x="9367467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60000"/>
                  </a:schemeClr>
                </a:solidFill>
                <a:ln>
                  <a:noFill/>
                </a:ln>
              </p:spPr>
            </p:sp>
            <p:sp>
              <p:nvSpPr>
                <p:cNvPr id="72" name="Прямоугольник 293" hidden="0"/>
                <p:cNvSpPr/>
                <p:nvPr isPhoto="0" userDrawn="1"/>
              </p:nvSpPr>
              <p:spPr bwMode="auto">
                <a:xfrm>
                  <a:off x="9750410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73" name="Прямоугольник 294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74" name="Прямоугольник 295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75" name="Прямоугольник 296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76" name="Прямоугольник 297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77" name="Прямоугольник 298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78" name="Прямоугольник 299" hidden="0"/>
                <p:cNvSpPr/>
                <p:nvPr isPhoto="0"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79" name="Группа 241" hidden="0"/>
            <p:cNvGrpSpPr/>
            <p:nvPr isPhoto="0" userDrawn="1"/>
          </p:nvGrpSpPr>
          <p:grpSpPr bwMode="auto">
            <a:xfrm>
              <a:off x="4188246" y="-11207"/>
              <a:ext cx="1145630" cy="1152000"/>
              <a:chOff x="8985885" y="2208431"/>
              <a:chExt cx="1153056" cy="1152000"/>
            </a:xfrm>
          </p:grpSpPr>
          <p:sp>
            <p:nvSpPr>
              <p:cNvPr id="80" name="Прямоугольник 278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</p:sp>
          <p:grpSp>
            <p:nvGrpSpPr>
              <p:cNvPr id="81" name="Группа 279" hidden="0"/>
              <p:cNvGrpSpPr/>
              <p:nvPr isPhoto="0"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82" name="Прямоугольник 280" hidden="0"/>
                <p:cNvSpPr/>
                <p:nvPr isPhoto="0"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83" name="Прямоугольник 281" hidden="0"/>
                <p:cNvSpPr/>
                <p:nvPr isPhoto="0"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n>
                  <a:noFill/>
                </a:ln>
              </p:spPr>
            </p:sp>
            <p:sp>
              <p:nvSpPr>
                <p:cNvPr id="84" name="Прямоугольник 282" hidden="0"/>
                <p:cNvSpPr/>
                <p:nvPr isPhoto="0"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85" name="Прямоугольник 283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86" name="Прямоугольник 284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87" name="Прямоугольник 285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88" name="Прямоугольник 286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89" name="Прямоугольник 287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90" name="Прямоугольник 288" hidden="0"/>
                <p:cNvSpPr/>
                <p:nvPr isPhoto="0"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91" name="Группа 242" hidden="0"/>
            <p:cNvGrpSpPr/>
            <p:nvPr isPhoto="0" userDrawn="1"/>
          </p:nvGrpSpPr>
          <p:grpSpPr bwMode="auto">
            <a:xfrm>
              <a:off x="3042615" y="-7693"/>
              <a:ext cx="1149082" cy="1152000"/>
              <a:chOff x="8985885" y="2208431"/>
              <a:chExt cx="1156531" cy="1152000"/>
            </a:xfrm>
          </p:grpSpPr>
          <p:sp>
            <p:nvSpPr>
              <p:cNvPr id="92" name="Прямоугольник 267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93" name="Группа 268" hidden="0"/>
              <p:cNvGrpSpPr/>
              <p:nvPr isPhoto="0" userDrawn="1"/>
            </p:nvGrpSpPr>
            <p:grpSpPr bwMode="auto">
              <a:xfrm>
                <a:off x="8988763" y="2208431"/>
                <a:ext cx="1153652" cy="1152000"/>
                <a:chOff x="8988763" y="2208431"/>
                <a:chExt cx="1153652" cy="1152000"/>
              </a:xfrm>
            </p:grpSpPr>
            <p:sp>
              <p:nvSpPr>
                <p:cNvPr id="94" name="Прямоугольник 269" hidden="0"/>
                <p:cNvSpPr/>
                <p:nvPr isPhoto="0"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</p:spPr>
            </p:sp>
            <p:sp>
              <p:nvSpPr>
                <p:cNvPr id="95" name="Прямоугольник 270" hidden="0"/>
                <p:cNvSpPr/>
                <p:nvPr isPhoto="0"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62000"/>
                  </a:schemeClr>
                </a:solidFill>
                <a:ln>
                  <a:noFill/>
                </a:ln>
              </p:spPr>
            </p:sp>
            <p:sp>
              <p:nvSpPr>
                <p:cNvPr id="96" name="Прямоугольник 271" hidden="0"/>
                <p:cNvSpPr/>
                <p:nvPr isPhoto="0"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55000"/>
                  </a:schemeClr>
                </a:solidFill>
                <a:ln>
                  <a:noFill/>
                </a:ln>
              </p:spPr>
            </p:sp>
            <p:sp>
              <p:nvSpPr>
                <p:cNvPr id="97" name="Прямоугольник 272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46000"/>
                  </a:schemeClr>
                </a:solidFill>
                <a:ln>
                  <a:noFill/>
                </a:ln>
              </p:spPr>
            </p:sp>
            <p:sp>
              <p:nvSpPr>
                <p:cNvPr id="98" name="Прямоугольник 273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99" name="Прямоугольник 274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100" name="Прямоугольник 275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101" name="Прямоугольник 276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102" name="Прямоугольник 277" hidden="0"/>
                <p:cNvSpPr/>
                <p:nvPr isPhoto="0" userDrawn="1"/>
              </p:nvSpPr>
              <p:spPr bwMode="auto">
                <a:xfrm>
                  <a:off x="9758417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103" name="Группа 243" hidden="0"/>
            <p:cNvGrpSpPr/>
            <p:nvPr isPhoto="0" userDrawn="1"/>
          </p:nvGrpSpPr>
          <p:grpSpPr bwMode="auto">
            <a:xfrm>
              <a:off x="1900489" y="-11207"/>
              <a:ext cx="1145630" cy="1152000"/>
              <a:chOff x="8985885" y="2208431"/>
              <a:chExt cx="1153056" cy="1152000"/>
            </a:xfrm>
          </p:grpSpPr>
          <p:sp>
            <p:nvSpPr>
              <p:cNvPr id="104" name="Прямоугольник 256" hidden="0"/>
              <p:cNvSpPr/>
              <p:nvPr isPhoto="0"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</p:sp>
          <p:grpSp>
            <p:nvGrpSpPr>
              <p:cNvPr id="105" name="Группа 257" hidden="0"/>
              <p:cNvGrpSpPr/>
              <p:nvPr isPhoto="0"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106" name="Прямоугольник 258" hidden="0"/>
                <p:cNvSpPr/>
                <p:nvPr isPhoto="0"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75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107" name="Прямоугольник 259" hidden="0"/>
                <p:cNvSpPr/>
                <p:nvPr isPhoto="0"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38000"/>
                  </a:schemeClr>
                </a:solidFill>
                <a:ln>
                  <a:noFill/>
                </a:ln>
              </p:spPr>
            </p:sp>
            <p:sp>
              <p:nvSpPr>
                <p:cNvPr id="108" name="Прямоугольник 260" hidden="0"/>
                <p:cNvSpPr/>
                <p:nvPr isPhoto="0"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  <a:alpha val="24000"/>
                  </a:schemeClr>
                </a:solidFill>
                <a:ln>
                  <a:noFill/>
                </a:ln>
              </p:spPr>
            </p:sp>
            <p:sp>
              <p:nvSpPr>
                <p:cNvPr id="109" name="Прямоугольник 261" hidden="0"/>
                <p:cNvSpPr/>
                <p:nvPr isPhoto="0"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35000"/>
                  </a:schemeClr>
                </a:solidFill>
                <a:ln>
                  <a:noFill/>
                </a:ln>
              </p:spPr>
            </p:sp>
            <p:sp>
              <p:nvSpPr>
                <p:cNvPr id="110" name="Прямоугольник 262" hidden="0"/>
                <p:cNvSpPr/>
                <p:nvPr isPhoto="0"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111" name="Прямоугольник 263" hidden="0"/>
                <p:cNvSpPr/>
                <p:nvPr isPhoto="0"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112" name="Прямоугольник 264" hidden="0"/>
                <p:cNvSpPr/>
                <p:nvPr isPhoto="0"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25000"/>
                  </a:schemeClr>
                </a:solidFill>
                <a:ln>
                  <a:noFill/>
                </a:ln>
              </p:spPr>
            </p:sp>
            <p:sp>
              <p:nvSpPr>
                <p:cNvPr id="113" name="Прямоугольник 265" hidden="0"/>
                <p:cNvSpPr/>
                <p:nvPr isPhoto="0"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  <a:alpha val="3999"/>
                  </a:schemeClr>
                </a:solidFill>
                <a:ln>
                  <a:noFill/>
                </a:ln>
              </p:spPr>
            </p:sp>
            <p:sp>
              <p:nvSpPr>
                <p:cNvPr id="114" name="Прямоугольник 266" hidden="0"/>
                <p:cNvSpPr/>
                <p:nvPr isPhoto="0"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29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115" name="Group 3" hidden="0"/>
            <p:cNvGrpSpPr/>
            <p:nvPr isPhoto="0" userDrawn="1"/>
          </p:nvGrpSpPr>
          <p:grpSpPr bwMode="auto">
            <a:xfrm>
              <a:off x="762985" y="-11207"/>
              <a:ext cx="1141719" cy="1156798"/>
              <a:chOff x="762985" y="-11207"/>
              <a:chExt cx="1141719" cy="1156798"/>
            </a:xfrm>
          </p:grpSpPr>
          <p:sp>
            <p:nvSpPr>
              <p:cNvPr id="116" name="Прямоугольник 247" hidden="0"/>
              <p:cNvSpPr/>
              <p:nvPr isPhoto="0" userDrawn="1"/>
            </p:nvSpPr>
            <p:spPr bwMode="auto">
              <a:xfrm>
                <a:off x="762985" y="372791"/>
                <a:ext cx="381526" cy="38399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  <a:alpha val="48000"/>
                </a:schemeClr>
              </a:solidFill>
              <a:ln>
                <a:noFill/>
              </a:ln>
            </p:spPr>
          </p:sp>
          <p:sp>
            <p:nvSpPr>
              <p:cNvPr id="117" name="Прямоугольник 248" hidden="0"/>
              <p:cNvSpPr/>
              <p:nvPr isPhoto="0" userDrawn="1"/>
            </p:nvSpPr>
            <p:spPr bwMode="auto">
              <a:xfrm>
                <a:off x="1142702" y="372791"/>
                <a:ext cx="381526" cy="38399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  <a:alpha val="29000"/>
                </a:schemeClr>
              </a:solidFill>
              <a:ln>
                <a:noFill/>
              </a:ln>
            </p:spPr>
          </p:sp>
          <p:sp>
            <p:nvSpPr>
              <p:cNvPr id="118" name="Прямоугольник 249" hidden="0"/>
              <p:cNvSpPr/>
              <p:nvPr isPhoto="0" userDrawn="1"/>
            </p:nvSpPr>
            <p:spPr bwMode="auto">
              <a:xfrm>
                <a:off x="1523178" y="372791"/>
                <a:ext cx="381526" cy="383999"/>
              </a:xfrm>
              <a:prstGeom prst="rect">
                <a:avLst/>
              </a:prstGeom>
              <a:solidFill>
                <a:schemeClr val="accent2">
                  <a:lumMod val="75000"/>
                  <a:alpha val="15999"/>
                </a:schemeClr>
              </a:solidFill>
              <a:ln>
                <a:noFill/>
              </a:ln>
            </p:spPr>
          </p:sp>
          <p:sp>
            <p:nvSpPr>
              <p:cNvPr id="119" name="Прямоугольник 250" hidden="0"/>
              <p:cNvSpPr/>
              <p:nvPr isPhoto="0" userDrawn="1"/>
            </p:nvSpPr>
            <p:spPr bwMode="auto">
              <a:xfrm>
                <a:off x="762985" y="-11207"/>
                <a:ext cx="381526" cy="383999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3999"/>
                </a:schemeClr>
              </a:solidFill>
              <a:ln>
                <a:noFill/>
              </a:ln>
            </p:spPr>
          </p:sp>
          <p:sp>
            <p:nvSpPr>
              <p:cNvPr id="120" name="Прямоугольник 251" hidden="0"/>
              <p:cNvSpPr/>
              <p:nvPr isPhoto="0" userDrawn="1"/>
            </p:nvSpPr>
            <p:spPr bwMode="auto">
              <a:xfrm>
                <a:off x="1142702" y="-11207"/>
                <a:ext cx="381526" cy="383999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23000"/>
                </a:schemeClr>
              </a:solidFill>
              <a:ln>
                <a:noFill/>
              </a:ln>
            </p:spPr>
          </p:sp>
          <p:sp>
            <p:nvSpPr>
              <p:cNvPr id="121" name="Прямоугольник 252" hidden="0"/>
              <p:cNvSpPr/>
              <p:nvPr isPhoto="0" userDrawn="1"/>
            </p:nvSpPr>
            <p:spPr bwMode="auto">
              <a:xfrm>
                <a:off x="1523178" y="-11207"/>
                <a:ext cx="381526" cy="383999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  <a:alpha val="26998"/>
                </a:schemeClr>
              </a:solidFill>
              <a:ln>
                <a:noFill/>
              </a:ln>
            </p:spPr>
          </p:sp>
          <p:sp>
            <p:nvSpPr>
              <p:cNvPr id="122" name="Прямоугольник 253" hidden="0"/>
              <p:cNvSpPr/>
              <p:nvPr isPhoto="0" userDrawn="1"/>
            </p:nvSpPr>
            <p:spPr bwMode="auto">
              <a:xfrm>
                <a:off x="765835" y="761590"/>
                <a:ext cx="381526" cy="383999"/>
              </a:xfrm>
              <a:prstGeom prst="rect">
                <a:avLst/>
              </a:prstGeom>
              <a:solidFill>
                <a:schemeClr val="accent2">
                  <a:lumMod val="75000"/>
                  <a:alpha val="65000"/>
                </a:schemeClr>
              </a:solidFill>
              <a:ln>
                <a:noFill/>
              </a:ln>
            </p:spPr>
          </p:sp>
          <p:sp>
            <p:nvSpPr>
              <p:cNvPr id="123" name="Прямоугольник 254" hidden="0"/>
              <p:cNvSpPr/>
              <p:nvPr isPhoto="0" userDrawn="1"/>
            </p:nvSpPr>
            <p:spPr bwMode="auto">
              <a:xfrm>
                <a:off x="1141651" y="756792"/>
                <a:ext cx="381526" cy="383999"/>
              </a:xfrm>
              <a:prstGeom prst="rect">
                <a:avLst/>
              </a:prstGeom>
              <a:solidFill>
                <a:schemeClr val="accent2">
                  <a:alpha val="0"/>
                </a:schemeClr>
              </a:solidFill>
              <a:ln>
                <a:noFill/>
              </a:ln>
            </p:spPr>
          </p:sp>
          <p:sp>
            <p:nvSpPr>
              <p:cNvPr id="124" name="Прямоугольник 255" hidden="0"/>
              <p:cNvSpPr/>
              <p:nvPr isPhoto="0" userDrawn="1"/>
            </p:nvSpPr>
            <p:spPr bwMode="auto">
              <a:xfrm>
                <a:off x="1522127" y="756792"/>
                <a:ext cx="381526" cy="383999"/>
              </a:xfrm>
              <a:prstGeom prst="rect">
                <a:avLst/>
              </a:prstGeom>
              <a:solidFill>
                <a:schemeClr val="accent6">
                  <a:lumMod val="75000"/>
                  <a:alpha val="57000"/>
                </a:schemeClr>
              </a:solidFill>
              <a:ln>
                <a:noFill/>
              </a:ln>
            </p:spPr>
          </p:sp>
        </p:grpSp>
        <p:grpSp>
          <p:nvGrpSpPr>
            <p:cNvPr id="125" name="Группа 351" hidden="0"/>
            <p:cNvGrpSpPr/>
            <p:nvPr isPhoto="0" userDrawn="1"/>
          </p:nvGrpSpPr>
          <p:grpSpPr bwMode="auto">
            <a:xfrm>
              <a:off x="1" y="-7479"/>
              <a:ext cx="766505" cy="1148271"/>
              <a:chOff x="9367467" y="2208431"/>
              <a:chExt cx="771474" cy="1152000"/>
            </a:xfrm>
          </p:grpSpPr>
          <p:sp>
            <p:nvSpPr>
              <p:cNvPr id="126" name="Прямоугольник 353" hidden="0"/>
              <p:cNvSpPr/>
              <p:nvPr isPhoto="0" userDrawn="1"/>
            </p:nvSpPr>
            <p:spPr bwMode="auto">
              <a:xfrm>
                <a:off x="9367467" y="2592432"/>
                <a:ext cx="383999" cy="383999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60000"/>
                </a:schemeClr>
              </a:solidFill>
              <a:ln>
                <a:noFill/>
              </a:ln>
            </p:spPr>
          </p:sp>
          <p:sp>
            <p:nvSpPr>
              <p:cNvPr id="127" name="Прямоугольник 354" hidden="0"/>
              <p:cNvSpPr/>
              <p:nvPr isPhoto="0" userDrawn="1"/>
            </p:nvSpPr>
            <p:spPr bwMode="auto">
              <a:xfrm>
                <a:off x="9750410" y="2592432"/>
                <a:ext cx="383999" cy="383999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45000"/>
                </a:schemeClr>
              </a:solidFill>
              <a:ln>
                <a:noFill/>
              </a:ln>
            </p:spPr>
          </p:sp>
          <p:sp>
            <p:nvSpPr>
              <p:cNvPr id="128" name="Прямоугольник 356" hidden="0"/>
              <p:cNvSpPr/>
              <p:nvPr isPhoto="0" userDrawn="1"/>
            </p:nvSpPr>
            <p:spPr bwMode="auto">
              <a:xfrm>
                <a:off x="9371999" y="2208431"/>
                <a:ext cx="383999" cy="38399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  <a:alpha val="0"/>
                </a:schemeClr>
              </a:solidFill>
              <a:ln>
                <a:noFill/>
              </a:ln>
            </p:spPr>
          </p:sp>
          <p:sp>
            <p:nvSpPr>
              <p:cNvPr id="129" name="Прямоугольник 357" hidden="0"/>
              <p:cNvSpPr/>
              <p:nvPr isPhoto="0" userDrawn="1"/>
            </p:nvSpPr>
            <p:spPr bwMode="auto">
              <a:xfrm>
                <a:off x="9754942" y="2208431"/>
                <a:ext cx="383999" cy="38399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</p:sp>
          <p:sp>
            <p:nvSpPr>
              <p:cNvPr id="130" name="Прямоугольник 359" hidden="0"/>
              <p:cNvSpPr/>
              <p:nvPr isPhoto="0" userDrawn="1"/>
            </p:nvSpPr>
            <p:spPr bwMode="auto">
              <a:xfrm>
                <a:off x="9370942" y="2976431"/>
                <a:ext cx="383999" cy="383999"/>
              </a:xfrm>
              <a:prstGeom prst="rect">
                <a:avLst/>
              </a:prstGeom>
              <a:solidFill>
                <a:schemeClr val="tx2">
                  <a:lumMod val="75000"/>
                  <a:alpha val="0"/>
                </a:schemeClr>
              </a:solidFill>
              <a:ln>
                <a:noFill/>
              </a:ln>
            </p:spPr>
          </p:sp>
          <p:sp>
            <p:nvSpPr>
              <p:cNvPr id="131" name="Прямоугольник 360" hidden="0"/>
              <p:cNvSpPr/>
              <p:nvPr isPhoto="0" userDrawn="1"/>
            </p:nvSpPr>
            <p:spPr bwMode="auto">
              <a:xfrm>
                <a:off x="9753885" y="2976431"/>
                <a:ext cx="383999" cy="383999"/>
              </a:xfrm>
              <a:prstGeom prst="rect">
                <a:avLst/>
              </a:prstGeom>
              <a:solidFill>
                <a:schemeClr val="tx2">
                  <a:lumMod val="75000"/>
                  <a:alpha val="20000"/>
                </a:schemeClr>
              </a:solidFill>
              <a:ln>
                <a:noFill/>
              </a:ln>
            </p:spPr>
          </p:sp>
        </p:grpSp>
      </p:grpSp>
      <p:sp>
        <p:nvSpPr>
          <p:cNvPr id="132" name="Прямоугольник 482" hidden="0"/>
          <p:cNvSpPr/>
          <p:nvPr isPhoto="0" userDrawn="1"/>
        </p:nvSpPr>
        <p:spPr bwMode="auto">
          <a:xfrm>
            <a:off x="11049447" y="6600570"/>
            <a:ext cx="1144157" cy="2550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33" name="Прямоугольник 487" hidden="0"/>
          <p:cNvSpPr/>
          <p:nvPr isPhoto="0" userDrawn="1"/>
        </p:nvSpPr>
        <p:spPr bwMode="auto">
          <a:xfrm>
            <a:off x="11053358" y="6594997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22000"/>
            </a:schemeClr>
          </a:solidFill>
          <a:ln>
            <a:noFill/>
          </a:ln>
        </p:spPr>
      </p:sp>
      <p:sp>
        <p:nvSpPr>
          <p:cNvPr id="134" name="Прямоугольник 488" hidden="0"/>
          <p:cNvSpPr/>
          <p:nvPr isPhoto="0" userDrawn="1"/>
        </p:nvSpPr>
        <p:spPr bwMode="auto">
          <a:xfrm>
            <a:off x="11432934" y="6600570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0"/>
            </a:schemeClr>
          </a:solidFill>
          <a:ln>
            <a:noFill/>
          </a:ln>
        </p:spPr>
      </p:sp>
      <p:sp>
        <p:nvSpPr>
          <p:cNvPr id="135" name="Прямоугольник 489" hidden="0"/>
          <p:cNvSpPr/>
          <p:nvPr isPhoto="0" userDrawn="1"/>
        </p:nvSpPr>
        <p:spPr bwMode="auto">
          <a:xfrm>
            <a:off x="11813271" y="6600570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136" name="Прямоугольник 471" hidden="0"/>
          <p:cNvSpPr/>
          <p:nvPr isPhoto="0" userDrawn="1"/>
        </p:nvSpPr>
        <p:spPr bwMode="auto">
          <a:xfrm>
            <a:off x="9905290" y="6598214"/>
            <a:ext cx="1144157" cy="2550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137" name="Прямоугольник 476" hidden="0"/>
          <p:cNvSpPr/>
          <p:nvPr isPhoto="0" userDrawn="1"/>
        </p:nvSpPr>
        <p:spPr bwMode="auto">
          <a:xfrm>
            <a:off x="9909199" y="6598214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22000"/>
            </a:schemeClr>
          </a:solidFill>
          <a:ln>
            <a:noFill/>
          </a:ln>
        </p:spPr>
      </p:sp>
      <p:sp>
        <p:nvSpPr>
          <p:cNvPr id="138" name="Прямоугольник 477" hidden="0"/>
          <p:cNvSpPr/>
          <p:nvPr isPhoto="0" userDrawn="1"/>
        </p:nvSpPr>
        <p:spPr bwMode="auto">
          <a:xfrm>
            <a:off x="10289537" y="6681515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0"/>
            </a:schemeClr>
          </a:solidFill>
          <a:ln>
            <a:noFill/>
          </a:ln>
        </p:spPr>
      </p:sp>
      <p:sp>
        <p:nvSpPr>
          <p:cNvPr id="139" name="Прямоугольник 478" hidden="0"/>
          <p:cNvSpPr/>
          <p:nvPr isPhoto="0" userDrawn="1"/>
        </p:nvSpPr>
        <p:spPr bwMode="auto">
          <a:xfrm>
            <a:off x="10669114" y="6598214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>
            <a:noFill/>
          </a:ln>
        </p:spPr>
      </p:sp>
      <p:sp>
        <p:nvSpPr>
          <p:cNvPr id="140" name="Прямоугольник 460" hidden="0"/>
          <p:cNvSpPr/>
          <p:nvPr isPhoto="0" userDrawn="1"/>
        </p:nvSpPr>
        <p:spPr bwMode="auto">
          <a:xfrm>
            <a:off x="8760083" y="6600570"/>
            <a:ext cx="1144157" cy="2550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41" name="Прямоугольник 465" hidden="0"/>
          <p:cNvSpPr/>
          <p:nvPr isPhoto="0" userDrawn="1"/>
        </p:nvSpPr>
        <p:spPr bwMode="auto">
          <a:xfrm>
            <a:off x="8763994" y="6594997"/>
            <a:ext cx="381384" cy="257430"/>
          </a:xfrm>
          <a:prstGeom prst="rect">
            <a:avLst/>
          </a:prstGeom>
          <a:solidFill>
            <a:schemeClr val="accent2">
              <a:lumMod val="75000"/>
              <a:alpha val="46000"/>
            </a:schemeClr>
          </a:solidFill>
          <a:ln>
            <a:noFill/>
          </a:ln>
        </p:spPr>
      </p:sp>
      <p:sp>
        <p:nvSpPr>
          <p:cNvPr id="142" name="Прямоугольник 466" hidden="0"/>
          <p:cNvSpPr/>
          <p:nvPr isPhoto="0" userDrawn="1"/>
        </p:nvSpPr>
        <p:spPr bwMode="auto">
          <a:xfrm>
            <a:off x="9150709" y="6594997"/>
            <a:ext cx="381384" cy="257430"/>
          </a:xfrm>
          <a:prstGeom prst="rect">
            <a:avLst/>
          </a:prstGeom>
          <a:solidFill>
            <a:schemeClr val="accent2">
              <a:lumMod val="60000"/>
              <a:lumOff val="40000"/>
              <a:alpha val="30000"/>
            </a:schemeClr>
          </a:solidFill>
          <a:ln>
            <a:noFill/>
          </a:ln>
        </p:spPr>
      </p:sp>
      <p:sp>
        <p:nvSpPr>
          <p:cNvPr id="143" name="Прямоугольник 467" hidden="0"/>
          <p:cNvSpPr/>
          <p:nvPr isPhoto="0" userDrawn="1"/>
        </p:nvSpPr>
        <p:spPr bwMode="auto">
          <a:xfrm>
            <a:off x="9521437" y="6597036"/>
            <a:ext cx="381384" cy="257430"/>
          </a:xfrm>
          <a:prstGeom prst="rect">
            <a:avLst/>
          </a:prstGeom>
          <a:solidFill>
            <a:schemeClr val="accent2">
              <a:lumMod val="40000"/>
              <a:lumOff val="60000"/>
              <a:alpha val="76000"/>
            </a:schemeClr>
          </a:solidFill>
          <a:ln>
            <a:noFill/>
          </a:ln>
        </p:spPr>
      </p:sp>
      <p:sp>
        <p:nvSpPr>
          <p:cNvPr id="144" name="Прямоугольник 449" hidden="0"/>
          <p:cNvSpPr/>
          <p:nvPr isPhoto="0" userDrawn="1"/>
        </p:nvSpPr>
        <p:spPr bwMode="auto">
          <a:xfrm>
            <a:off x="7618378" y="6598214"/>
            <a:ext cx="1144157" cy="2550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145" name="Прямоугольник 454" hidden="0"/>
          <p:cNvSpPr/>
          <p:nvPr isPhoto="0" userDrawn="1"/>
        </p:nvSpPr>
        <p:spPr bwMode="auto">
          <a:xfrm>
            <a:off x="7622289" y="6598214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35000"/>
            </a:schemeClr>
          </a:solidFill>
          <a:ln>
            <a:noFill/>
          </a:ln>
        </p:spPr>
      </p:sp>
      <p:sp>
        <p:nvSpPr>
          <p:cNvPr id="146" name="Прямоугольник 455" hidden="0"/>
          <p:cNvSpPr/>
          <p:nvPr isPhoto="0" userDrawn="1"/>
        </p:nvSpPr>
        <p:spPr bwMode="auto">
          <a:xfrm>
            <a:off x="8001866" y="6598214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0"/>
            </a:schemeClr>
          </a:solidFill>
          <a:ln>
            <a:noFill/>
          </a:ln>
        </p:spPr>
      </p:sp>
      <p:sp>
        <p:nvSpPr>
          <p:cNvPr id="147" name="Прямоугольник 456" hidden="0"/>
          <p:cNvSpPr/>
          <p:nvPr isPhoto="0" userDrawn="1"/>
        </p:nvSpPr>
        <p:spPr bwMode="auto">
          <a:xfrm>
            <a:off x="8382201" y="6598214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148" name="Прямоугольник 438" hidden="0"/>
          <p:cNvSpPr/>
          <p:nvPr isPhoto="0" userDrawn="1"/>
        </p:nvSpPr>
        <p:spPr bwMode="auto">
          <a:xfrm>
            <a:off x="6477385" y="6598214"/>
            <a:ext cx="1144157" cy="2550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49" name="Прямоугольник 443" hidden="0"/>
          <p:cNvSpPr/>
          <p:nvPr isPhoto="0" userDrawn="1"/>
        </p:nvSpPr>
        <p:spPr bwMode="auto">
          <a:xfrm>
            <a:off x="6481296" y="6598214"/>
            <a:ext cx="381384" cy="257430"/>
          </a:xfrm>
          <a:prstGeom prst="rect">
            <a:avLst/>
          </a:prstGeom>
          <a:solidFill>
            <a:schemeClr val="accent4">
              <a:lumMod val="40000"/>
              <a:lumOff val="60000"/>
              <a:alpha val="3999"/>
            </a:schemeClr>
          </a:solidFill>
          <a:ln>
            <a:noFill/>
          </a:ln>
        </p:spPr>
      </p:sp>
      <p:sp>
        <p:nvSpPr>
          <p:cNvPr id="150" name="Прямоугольник 444" hidden="0"/>
          <p:cNvSpPr/>
          <p:nvPr isPhoto="0" userDrawn="1"/>
        </p:nvSpPr>
        <p:spPr bwMode="auto">
          <a:xfrm>
            <a:off x="6860871" y="6598214"/>
            <a:ext cx="381384" cy="257430"/>
          </a:xfrm>
          <a:prstGeom prst="rect">
            <a:avLst/>
          </a:prstGeom>
          <a:solidFill>
            <a:schemeClr val="accent4">
              <a:lumMod val="40000"/>
              <a:lumOff val="60000"/>
              <a:alpha val="23000"/>
            </a:schemeClr>
          </a:solidFill>
          <a:ln>
            <a:noFill/>
          </a:ln>
        </p:spPr>
      </p:sp>
      <p:sp>
        <p:nvSpPr>
          <p:cNvPr id="151" name="Прямоугольник 445" hidden="0"/>
          <p:cNvSpPr/>
          <p:nvPr isPhoto="0" userDrawn="1"/>
        </p:nvSpPr>
        <p:spPr bwMode="auto">
          <a:xfrm>
            <a:off x="7241207" y="6598214"/>
            <a:ext cx="381384" cy="257430"/>
          </a:xfrm>
          <a:prstGeom prst="rect">
            <a:avLst/>
          </a:prstGeom>
          <a:solidFill>
            <a:schemeClr val="accent4">
              <a:lumMod val="20000"/>
              <a:lumOff val="80000"/>
              <a:alpha val="26998"/>
            </a:schemeClr>
          </a:solidFill>
          <a:ln>
            <a:noFill/>
          </a:ln>
        </p:spPr>
      </p:sp>
      <p:sp>
        <p:nvSpPr>
          <p:cNvPr id="152" name="Прямоугольник 422" hidden="0"/>
          <p:cNvSpPr/>
          <p:nvPr isPhoto="0" userDrawn="1"/>
        </p:nvSpPr>
        <p:spPr bwMode="auto">
          <a:xfrm>
            <a:off x="5330856" y="6599709"/>
            <a:ext cx="1144157" cy="2550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53" name="Прямоугольник 427" hidden="0"/>
          <p:cNvSpPr/>
          <p:nvPr isPhoto="0" userDrawn="1"/>
        </p:nvSpPr>
        <p:spPr bwMode="auto">
          <a:xfrm>
            <a:off x="5334768" y="6599709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22000"/>
            </a:schemeClr>
          </a:solidFill>
          <a:ln>
            <a:noFill/>
          </a:ln>
        </p:spPr>
      </p:sp>
      <p:sp>
        <p:nvSpPr>
          <p:cNvPr id="154" name="Прямоугольник 428" hidden="0"/>
          <p:cNvSpPr/>
          <p:nvPr isPhoto="0" userDrawn="1"/>
        </p:nvSpPr>
        <p:spPr bwMode="auto">
          <a:xfrm>
            <a:off x="5714343" y="6599709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0"/>
            </a:schemeClr>
          </a:solidFill>
          <a:ln>
            <a:noFill/>
          </a:ln>
        </p:spPr>
      </p:sp>
      <p:sp>
        <p:nvSpPr>
          <p:cNvPr id="155" name="Прямоугольник 429" hidden="0"/>
          <p:cNvSpPr/>
          <p:nvPr isPhoto="0" userDrawn="1"/>
        </p:nvSpPr>
        <p:spPr bwMode="auto">
          <a:xfrm>
            <a:off x="6094679" y="6599709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156" name="Прямоугольник 411" hidden="0"/>
          <p:cNvSpPr/>
          <p:nvPr isPhoto="0" userDrawn="1"/>
        </p:nvSpPr>
        <p:spPr bwMode="auto">
          <a:xfrm>
            <a:off x="4186699" y="6597353"/>
            <a:ext cx="1144157" cy="2550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157" name="Прямоугольник 416" hidden="0"/>
          <p:cNvSpPr/>
          <p:nvPr isPhoto="0" userDrawn="1"/>
        </p:nvSpPr>
        <p:spPr bwMode="auto">
          <a:xfrm>
            <a:off x="4190610" y="6597353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22000"/>
            </a:schemeClr>
          </a:solidFill>
          <a:ln>
            <a:noFill/>
          </a:ln>
        </p:spPr>
      </p:sp>
      <p:sp>
        <p:nvSpPr>
          <p:cNvPr id="158" name="Прямоугольник 417" hidden="0"/>
          <p:cNvSpPr/>
          <p:nvPr isPhoto="0" userDrawn="1"/>
        </p:nvSpPr>
        <p:spPr bwMode="auto">
          <a:xfrm>
            <a:off x="4570186" y="6597353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0"/>
            </a:schemeClr>
          </a:solidFill>
          <a:ln>
            <a:noFill/>
          </a:ln>
        </p:spPr>
      </p:sp>
      <p:sp>
        <p:nvSpPr>
          <p:cNvPr id="159" name="Прямоугольник 418" hidden="0"/>
          <p:cNvSpPr/>
          <p:nvPr isPhoto="0" userDrawn="1"/>
        </p:nvSpPr>
        <p:spPr bwMode="auto">
          <a:xfrm>
            <a:off x="4950522" y="6597353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>
            <a:noFill/>
          </a:ln>
        </p:spPr>
      </p:sp>
      <p:sp>
        <p:nvSpPr>
          <p:cNvPr id="160" name="Прямоугольник 400" hidden="0"/>
          <p:cNvSpPr/>
          <p:nvPr isPhoto="0" userDrawn="1"/>
        </p:nvSpPr>
        <p:spPr bwMode="auto">
          <a:xfrm>
            <a:off x="3041491" y="6599709"/>
            <a:ext cx="1144157" cy="2550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61" name="Прямоугольник 405" hidden="0"/>
          <p:cNvSpPr/>
          <p:nvPr isPhoto="0" userDrawn="1"/>
        </p:nvSpPr>
        <p:spPr bwMode="auto">
          <a:xfrm>
            <a:off x="3045402" y="6599709"/>
            <a:ext cx="381384" cy="257430"/>
          </a:xfrm>
          <a:prstGeom prst="rect">
            <a:avLst/>
          </a:prstGeom>
          <a:solidFill>
            <a:schemeClr val="accent2">
              <a:lumMod val="75000"/>
              <a:alpha val="46000"/>
            </a:schemeClr>
          </a:solidFill>
          <a:ln>
            <a:noFill/>
          </a:ln>
        </p:spPr>
      </p:sp>
      <p:sp>
        <p:nvSpPr>
          <p:cNvPr id="162" name="Прямоугольник 406" hidden="0"/>
          <p:cNvSpPr/>
          <p:nvPr isPhoto="0" userDrawn="1"/>
        </p:nvSpPr>
        <p:spPr bwMode="auto">
          <a:xfrm>
            <a:off x="3424979" y="6599709"/>
            <a:ext cx="381384" cy="257430"/>
          </a:xfrm>
          <a:prstGeom prst="rect">
            <a:avLst/>
          </a:prstGeom>
          <a:solidFill>
            <a:schemeClr val="accent2">
              <a:lumMod val="60000"/>
              <a:lumOff val="40000"/>
              <a:alpha val="30000"/>
            </a:schemeClr>
          </a:solidFill>
          <a:ln>
            <a:noFill/>
          </a:ln>
        </p:spPr>
      </p:sp>
      <p:sp>
        <p:nvSpPr>
          <p:cNvPr id="163" name="Прямоугольник 407" hidden="0"/>
          <p:cNvSpPr/>
          <p:nvPr isPhoto="0" userDrawn="1"/>
        </p:nvSpPr>
        <p:spPr bwMode="auto">
          <a:xfrm>
            <a:off x="3805314" y="6599709"/>
            <a:ext cx="381384" cy="257430"/>
          </a:xfrm>
          <a:prstGeom prst="rect">
            <a:avLst/>
          </a:prstGeom>
          <a:solidFill>
            <a:schemeClr val="accent2">
              <a:lumMod val="40000"/>
              <a:lumOff val="60000"/>
              <a:alpha val="76000"/>
            </a:schemeClr>
          </a:solidFill>
          <a:ln>
            <a:noFill/>
          </a:ln>
        </p:spPr>
      </p:sp>
      <p:sp>
        <p:nvSpPr>
          <p:cNvPr id="164" name="Прямоугольник 389" hidden="0"/>
          <p:cNvSpPr/>
          <p:nvPr isPhoto="0" userDrawn="1"/>
        </p:nvSpPr>
        <p:spPr bwMode="auto">
          <a:xfrm>
            <a:off x="1899786" y="6597353"/>
            <a:ext cx="1144157" cy="2550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165" name="Прямоугольник 394" hidden="0"/>
          <p:cNvSpPr/>
          <p:nvPr isPhoto="0" userDrawn="1"/>
        </p:nvSpPr>
        <p:spPr bwMode="auto">
          <a:xfrm>
            <a:off x="1903697" y="6597353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35000"/>
            </a:schemeClr>
          </a:solidFill>
          <a:ln>
            <a:noFill/>
          </a:ln>
        </p:spPr>
      </p:sp>
      <p:sp>
        <p:nvSpPr>
          <p:cNvPr id="166" name="Прямоугольник 395" hidden="0"/>
          <p:cNvSpPr/>
          <p:nvPr isPhoto="0" userDrawn="1"/>
        </p:nvSpPr>
        <p:spPr bwMode="auto">
          <a:xfrm>
            <a:off x="2283274" y="6597353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0"/>
            </a:schemeClr>
          </a:solidFill>
          <a:ln>
            <a:noFill/>
          </a:ln>
        </p:spPr>
      </p:sp>
      <p:sp>
        <p:nvSpPr>
          <p:cNvPr id="167" name="Прямоугольник 396" hidden="0"/>
          <p:cNvSpPr/>
          <p:nvPr isPhoto="0" userDrawn="1"/>
        </p:nvSpPr>
        <p:spPr bwMode="auto">
          <a:xfrm>
            <a:off x="2663610" y="6597353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168" name="Прямоугольник 378" hidden="0"/>
          <p:cNvSpPr/>
          <p:nvPr isPhoto="0" userDrawn="1"/>
        </p:nvSpPr>
        <p:spPr bwMode="auto">
          <a:xfrm>
            <a:off x="758793" y="6597353"/>
            <a:ext cx="1144157" cy="25743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69" name="Прямоугольник 383" hidden="0"/>
          <p:cNvSpPr/>
          <p:nvPr isPhoto="0" userDrawn="1"/>
        </p:nvSpPr>
        <p:spPr bwMode="auto">
          <a:xfrm>
            <a:off x="762703" y="6597353"/>
            <a:ext cx="381384" cy="257430"/>
          </a:xfrm>
          <a:prstGeom prst="rect">
            <a:avLst/>
          </a:prstGeom>
          <a:solidFill>
            <a:schemeClr val="accent4">
              <a:lumMod val="40000"/>
              <a:lumOff val="60000"/>
              <a:alpha val="3999"/>
            </a:schemeClr>
          </a:solidFill>
          <a:ln>
            <a:noFill/>
          </a:ln>
        </p:spPr>
      </p:sp>
      <p:sp>
        <p:nvSpPr>
          <p:cNvPr id="170" name="Прямоугольник 384" hidden="0"/>
          <p:cNvSpPr/>
          <p:nvPr isPhoto="0" userDrawn="1"/>
        </p:nvSpPr>
        <p:spPr bwMode="auto">
          <a:xfrm>
            <a:off x="1142281" y="6597353"/>
            <a:ext cx="381384" cy="257430"/>
          </a:xfrm>
          <a:prstGeom prst="rect">
            <a:avLst/>
          </a:prstGeom>
          <a:solidFill>
            <a:schemeClr val="accent4">
              <a:lumMod val="40000"/>
              <a:lumOff val="60000"/>
              <a:alpha val="23000"/>
            </a:schemeClr>
          </a:solidFill>
          <a:ln>
            <a:noFill/>
          </a:ln>
        </p:spPr>
      </p:sp>
      <p:sp>
        <p:nvSpPr>
          <p:cNvPr id="171" name="Прямоугольник 385" hidden="0"/>
          <p:cNvSpPr/>
          <p:nvPr isPhoto="0" userDrawn="1"/>
        </p:nvSpPr>
        <p:spPr bwMode="auto">
          <a:xfrm>
            <a:off x="1522615" y="6597353"/>
            <a:ext cx="381384" cy="257430"/>
          </a:xfrm>
          <a:prstGeom prst="rect">
            <a:avLst/>
          </a:prstGeom>
          <a:solidFill>
            <a:schemeClr val="accent4">
              <a:lumMod val="20000"/>
              <a:lumOff val="80000"/>
              <a:alpha val="26998"/>
            </a:schemeClr>
          </a:solidFill>
          <a:ln>
            <a:noFill/>
          </a:ln>
        </p:spPr>
      </p:sp>
      <p:sp>
        <p:nvSpPr>
          <p:cNvPr id="172" name="Прямоугольник 365" hidden="0"/>
          <p:cNvSpPr/>
          <p:nvPr isPhoto="0" userDrawn="1"/>
        </p:nvSpPr>
        <p:spPr bwMode="auto">
          <a:xfrm>
            <a:off x="-1" y="6599851"/>
            <a:ext cx="765171" cy="254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73" name="Прямоугольник 369" hidden="0"/>
          <p:cNvSpPr/>
          <p:nvPr isPhoto="0" userDrawn="1"/>
        </p:nvSpPr>
        <p:spPr bwMode="auto">
          <a:xfrm>
            <a:off x="4502" y="6599853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0"/>
            </a:schemeClr>
          </a:solidFill>
          <a:ln>
            <a:noFill/>
          </a:ln>
        </p:spPr>
      </p:sp>
      <p:sp>
        <p:nvSpPr>
          <p:cNvPr id="174" name="Прямоугольник 370" hidden="0"/>
          <p:cNvSpPr/>
          <p:nvPr isPhoto="0" userDrawn="1"/>
        </p:nvSpPr>
        <p:spPr bwMode="auto">
          <a:xfrm>
            <a:off x="384838" y="6599853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175" name="Текст 2" hidden="0"/>
          <p:cNvSpPr>
            <a:spLocks noGrp="1"/>
          </p:cNvSpPr>
          <p:nvPr isPhoto="0" userDrawn="1">
            <p:ph type="body" idx="1" hasCustomPrompt="0"/>
          </p:nvPr>
        </p:nvSpPr>
        <p:spPr bwMode="auto">
          <a:xfrm>
            <a:off x="609599" y="1340767"/>
            <a:ext cx="10972800" cy="4608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176" name="Заголовок 1" hidden="0"/>
          <p:cNvSpPr>
            <a:spLocks noGrp="1"/>
          </p:cNvSpPr>
          <p:nvPr isPhoto="0" userDrawn="1">
            <p:ph type="title" hasCustomPrompt="0"/>
          </p:nvPr>
        </p:nvSpPr>
        <p:spPr bwMode="auto">
          <a:xfrm>
            <a:off x="2676487" y="220639"/>
            <a:ext cx="6750077" cy="856127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177" name="Номер слайда 5" hidden="0"/>
          <p:cNvSpPr>
            <a:spLocks noGrp="1"/>
          </p:cNvSpPr>
          <p:nvPr isPhoto="0" userDrawn="1">
            <p:ph type="sldNum" sz="quarter" idx="4" hasCustomPrompt="0"/>
          </p:nvPr>
        </p:nvSpPr>
        <p:spPr bwMode="auto">
          <a:xfrm>
            <a:off x="5190395" y="6132835"/>
            <a:ext cx="952634" cy="365125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  <p:sp>
        <p:nvSpPr>
          <p:cNvPr id="178" name="Дата 3" hidden="0"/>
          <p:cNvSpPr>
            <a:spLocks noGrp="1"/>
          </p:cNvSpPr>
          <p:nvPr isPhoto="0" userDrawn="1">
            <p:ph type="dt" sz="half" idx="2" hasCustomPrompt="0"/>
          </p:nvPr>
        </p:nvSpPr>
        <p:spPr bwMode="auto">
          <a:xfrm>
            <a:off x="607261" y="6109507"/>
            <a:ext cx="28447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179" name="Нижний колонтитул 4" hidden="0"/>
          <p:cNvSpPr>
            <a:spLocks noGrp="1"/>
          </p:cNvSpPr>
          <p:nvPr isPhoto="0" userDrawn="1">
            <p:ph type="ftr" sz="quarter" idx="3" hasCustomPrompt="0"/>
          </p:nvPr>
        </p:nvSpPr>
        <p:spPr bwMode="auto">
          <a:xfrm>
            <a:off x="7758885" y="6132835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>
        <a:spcBef>
          <a:spcPts val="0"/>
        </a:spcBef>
        <a:buNone/>
        <a:defRPr sz="3200" b="1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>
        <a:spcBef>
          <a:spcPts val="0"/>
        </a:spcBef>
        <a:buFont typeface="Arial"/>
        <a:buChar char="•"/>
        <a:defRPr sz="3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>
        <a:spcBef>
          <a:spcPts val="0"/>
        </a:spcBef>
        <a:buFont typeface="Arial"/>
        <a:buChar char="–"/>
        <a:defRPr sz="28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>
        <a:spcBef>
          <a:spcPts val="0"/>
        </a:spcBef>
        <a:buFont typeface="Arial"/>
        <a:buChar char="•"/>
        <a:defRPr sz="24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599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Assignment4 / {Panorama}</a:t>
            </a:r>
            <a:endParaRPr lang="en-US"/>
          </a:p>
        </p:txBody>
      </p:sp>
      <p:sp>
        <p:nvSpPr>
          <p:cNvPr id="5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Graphics Programming / Tristan Goodell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Source Images</a:t>
            </a:r>
            <a:endParaRPr/>
          </a:p>
        </p:txBody>
      </p:sp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4307519" y="1646067"/>
            <a:ext cx="3743417" cy="2807562"/>
          </a:xfrm>
          <a:prstGeom prst="rect">
            <a:avLst/>
          </a:prstGeom>
        </p:spPr>
      </p:pic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331349" y="1655885"/>
            <a:ext cx="3717237" cy="2787928"/>
          </a:xfrm>
          <a:prstGeom prst="rect">
            <a:avLst/>
          </a:prstGeom>
        </p:spPr>
      </p:pic>
      <p:pic>
        <p:nvPicPr>
          <p:cNvPr id="7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8268276" y="1655885"/>
            <a:ext cx="3747589" cy="2810692"/>
          </a:xfrm>
          <a:prstGeom prst="rect">
            <a:avLst/>
          </a:prstGeom>
        </p:spPr>
      </p:pic>
      <p:sp>
        <p:nvSpPr>
          <p:cNvPr id="8" name="" hidden="0"/>
          <p:cNvSpPr/>
          <p:nvPr isPhoto="0" userDrawn="0"/>
        </p:nvSpPr>
        <p:spPr bwMode="auto">
          <a:xfrm flipH="0" flipV="0">
            <a:off x="5559640" y="4443813"/>
            <a:ext cx="1239174" cy="640115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Autofit/>
          </a:bodyPr>
          <a:p>
            <a:pPr algn="ctr">
              <a:defRPr/>
            </a:pPr>
            <a:r>
              <a:rPr/>
              <a:t>image1.jpg</a:t>
            </a:r>
            <a:endParaRPr/>
          </a:p>
        </p:txBody>
      </p:sp>
      <p:sp>
        <p:nvSpPr>
          <p:cNvPr id="9" name="" hidden="0"/>
          <p:cNvSpPr/>
          <p:nvPr isPhoto="0" userDrawn="0"/>
        </p:nvSpPr>
        <p:spPr bwMode="auto">
          <a:xfrm flipH="0" flipV="0">
            <a:off x="1570381" y="4443813"/>
            <a:ext cx="1239174" cy="640114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Autofit/>
          </a:bodyPr>
          <a:p>
            <a:pPr algn="ctr">
              <a:defRPr/>
            </a:pPr>
            <a:r>
              <a:rPr/>
              <a:t>image2.jpg</a:t>
            </a:r>
            <a:endParaRPr/>
          </a:p>
        </p:txBody>
      </p:sp>
      <p:sp>
        <p:nvSpPr>
          <p:cNvPr id="10" name="" hidden="0"/>
          <p:cNvSpPr/>
          <p:nvPr isPhoto="0" userDrawn="0"/>
        </p:nvSpPr>
        <p:spPr bwMode="auto">
          <a:xfrm flipH="0" flipV="0">
            <a:off x="9522484" y="4466577"/>
            <a:ext cx="1239174" cy="640114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Autofit/>
          </a:bodyPr>
          <a:p>
            <a:pPr algn="ctr">
              <a:defRPr/>
            </a:pPr>
            <a:r>
              <a:rPr/>
              <a:t>image3.jpg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Keypoint Matches</a:t>
            </a:r>
            <a:endParaRPr/>
          </a:p>
        </p:txBody>
      </p:sp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2060724" y="1397977"/>
            <a:ext cx="7981601" cy="2725518"/>
          </a:xfrm>
          <a:prstGeom prst="rect">
            <a:avLst/>
          </a:prstGeom>
        </p:spPr>
      </p:pic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6741480" y="4343692"/>
            <a:ext cx="5235072" cy="1963151"/>
          </a:xfrm>
          <a:prstGeom prst="rect">
            <a:avLst/>
          </a:prstGeom>
        </p:spPr>
      </p:pic>
      <p:pic>
        <p:nvPicPr>
          <p:cNvPr id="7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267232" y="4291319"/>
            <a:ext cx="5226771" cy="19600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Raw Panorama</a:t>
            </a:r>
            <a:endParaRPr/>
          </a:p>
        </p:txBody>
      </p:sp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605064" y="1076765"/>
            <a:ext cx="8799401" cy="54042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Cropped Panorama</a:t>
            </a:r>
            <a:endParaRPr/>
          </a:p>
        </p:txBody>
      </p:sp>
      <p:pic>
        <p:nvPicPr>
          <p:cNvPr id="5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1537747"/>
            <a:ext cx="12191999" cy="37825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Basic">
  <a:themeElements>
    <a:clrScheme name="Color">
      <a:dk1>
        <a:srgbClr val="0F243E"/>
      </a:dk1>
      <a:lt1>
        <a:sysClr val="window" lastClr="FFFFFF"/>
      </a:lt1>
      <a:dk2>
        <a:srgbClr val="1F497D"/>
      </a:dk2>
      <a:lt2>
        <a:srgbClr val="EEECE1"/>
      </a:lt2>
      <a:accent1>
        <a:srgbClr val="0000FF"/>
      </a:accent1>
      <a:accent2>
        <a:srgbClr val="FE19FF"/>
      </a:accent2>
      <a:accent3>
        <a:srgbClr val="00B050"/>
      </a:accent3>
      <a:accent4>
        <a:srgbClr val="FF0000"/>
      </a:accent4>
      <a:accent5>
        <a:srgbClr val="4BACC6"/>
      </a:accent5>
      <a:accent6>
        <a:srgbClr val="FFFF00"/>
      </a:accent6>
      <a:hlink>
        <a:srgbClr val="548DD4"/>
      </a:hlink>
      <a:folHlink>
        <a:srgbClr val="FE19FF"/>
      </a:folHlink>
    </a:clrScheme>
    <a:fontScheme name="">
      <a:majorFont>
        <a:latin typeface="Arial"/>
        <a:ea typeface="Arial"/>
        <a:cs typeface="Arial"/>
      </a:majorFont>
      <a:minorFont>
        <a:latin typeface="Times New Roman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ONLYOFFICE/5.6.4.20</Application>
  <DocSecurity>0</DocSecurity>
  <PresentationFormat>Widescreen</PresentationFormat>
  <Paragraphs>0</Paragraphs>
  <Slides>5</Slides>
  <Notes>5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Theme 1</vt:lpstr>
      <vt:lpstr>Slide 1</vt:lpstr>
      <vt:lpstr>Slide 2</vt:lpstr>
      <vt:lpstr>Slide 3</vt:lpstr>
      <vt:lpstr>Slide 4</vt:lpstr>
      <vt:lpstr>Slide 5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2</cp:revision>
  <dcterms:created xsi:type="dcterms:W3CDTF">2012-12-03T06:56:55Z</dcterms:created>
  <dcterms:modified xsi:type="dcterms:W3CDTF">2020-10-21T03:38:15Z</dcterms:modified>
  <cp:category/>
  <cp:contentStatus/>
  <cp:version/>
</cp:coreProperties>
</file>